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3"/>
  </p:notesMasterIdLst>
  <p:sldIdLst>
    <p:sldId id="259" r:id="rId2"/>
    <p:sldId id="260" r:id="rId3"/>
    <p:sldId id="257" r:id="rId4"/>
    <p:sldId id="261" r:id="rId5"/>
    <p:sldId id="262" r:id="rId6"/>
    <p:sldId id="264" r:id="rId7"/>
    <p:sldId id="265" r:id="rId8"/>
    <p:sldId id="266" r:id="rId9"/>
    <p:sldId id="268" r:id="rId10"/>
    <p:sldId id="298" r:id="rId11"/>
    <p:sldId id="275" r:id="rId12"/>
    <p:sldId id="304" r:id="rId13"/>
    <p:sldId id="305" r:id="rId14"/>
    <p:sldId id="306" r:id="rId15"/>
    <p:sldId id="307" r:id="rId16"/>
    <p:sldId id="310" r:id="rId17"/>
    <p:sldId id="313" r:id="rId18"/>
    <p:sldId id="314" r:id="rId19"/>
    <p:sldId id="315" r:id="rId20"/>
    <p:sldId id="316" r:id="rId21"/>
    <p:sldId id="317" r:id="rId22"/>
    <p:sldId id="318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8" r:id="rId41"/>
    <p:sldId id="339" r:id="rId42"/>
    <p:sldId id="340" r:id="rId43"/>
    <p:sldId id="312" r:id="rId44"/>
    <p:sldId id="308" r:id="rId45"/>
    <p:sldId id="294" r:id="rId46"/>
    <p:sldId id="301" r:id="rId47"/>
    <p:sldId id="288" r:id="rId48"/>
    <p:sldId id="292" r:id="rId49"/>
    <p:sldId id="319" r:id="rId50"/>
    <p:sldId id="337" r:id="rId51"/>
    <p:sldId id="289" r:id="rId52"/>
    <p:sldId id="293" r:id="rId53"/>
    <p:sldId id="341" r:id="rId54"/>
    <p:sldId id="295" r:id="rId55"/>
    <p:sldId id="299" r:id="rId56"/>
    <p:sldId id="300" r:id="rId57"/>
    <p:sldId id="302" r:id="rId58"/>
    <p:sldId id="303" r:id="rId59"/>
    <p:sldId id="280" r:id="rId60"/>
    <p:sldId id="278" r:id="rId61"/>
    <p:sldId id="279" r:id="rId62"/>
    <p:sldId id="273" r:id="rId63"/>
    <p:sldId id="274" r:id="rId64"/>
    <p:sldId id="281" r:id="rId65"/>
    <p:sldId id="282" r:id="rId66"/>
    <p:sldId id="283" r:id="rId67"/>
    <p:sldId id="284" r:id="rId68"/>
    <p:sldId id="287" r:id="rId69"/>
    <p:sldId id="267" r:id="rId70"/>
    <p:sldId id="342" r:id="rId71"/>
    <p:sldId id="270" r:id="rId72"/>
  </p:sldIdLst>
  <p:sldSz cx="18288000" cy="10287000"/>
  <p:notesSz cx="10013950" cy="6881813"/>
  <p:embeddedFontLst>
    <p:embeddedFont>
      <p:font typeface="Arial Black" panose="020B0A04020102020204" pitchFamily="34" charset="0"/>
      <p:bold r:id="rId74"/>
    </p:embeddedFont>
    <p:embeddedFont>
      <p:font typeface="DM Sans" panose="020B0604020202020204" charset="0"/>
      <p:regular r:id="rId75"/>
      <p:bold r:id="rId76"/>
      <p:italic r:id="rId77"/>
      <p:boldItalic r:id="rId78"/>
    </p:embeddedFont>
    <p:embeddedFont>
      <p:font typeface="Eras Bold ITC" panose="020B0604020202020204" charset="0"/>
      <p:regular r:id="rId79"/>
    </p:embeddedFont>
    <p:embeddedFont>
      <p:font typeface="Fascinate" panose="020B0604020202020204" charset="0"/>
      <p:regular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3A3"/>
    <a:srgbClr val="7ACFF5"/>
    <a:srgbClr val="FFE1E1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A0AD0-4719-4A70-9032-B87C987985A2}" v="1164" dt="2024-11-28T17:17:20.742"/>
    <p1510:client id="{2B41E3A2-08DD-1BBB-F39F-494C11A4958C}" v="135" dt="2024-11-28T06:05:40.150"/>
    <p1510:client id="{32B3C130-3272-4B9D-8C75-BA3358F2CC68}" v="4221" dt="2024-11-28T16:48:48.818"/>
    <p1510:client id="{393D22F4-E9CC-3689-1A80-8BDCC8739B0F}" v="13" dt="2024-11-29T04:14:35.845"/>
    <p1510:client id="{8B8CF8EF-1D67-4FD4-BBAB-7FD980DEC80A}" v="4" dt="2024-11-29T02:51:48.656"/>
    <p1510:client id="{A27DB3BC-14FA-ECEA-F024-E74C8B348487}" v="55" dt="2024-11-28T07:45:40.755"/>
    <p1510:client id="{A638EB6B-CFEE-4C5C-A04A-79FEF1924203}" v="1472" dt="2024-11-29T05:10:07.393"/>
    <p1510:client id="{CEBCB2B4-51FE-25D3-AB0F-12F1F53E8C9B}" v="290" dt="2024-11-28T22:03:13.978"/>
    <p1510:client id="{FE66027E-37F4-85D5-8514-E1DDE33E5D18}" v="50" dt="2024-11-28T14:24:20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ec11c9865209d78f8b6ba03473bd831f3d9463aa60f53200355a59c0fc507765::" providerId="AD" clId="Web-{A27DB3BC-14FA-ECEA-F024-E74C8B348487}"/>
    <pc:docChg chg="modSld">
      <pc:chgData name="Guest User" userId="S::urn:spo:anon#ec11c9865209d78f8b6ba03473bd831f3d9463aa60f53200355a59c0fc507765::" providerId="AD" clId="Web-{A27DB3BC-14FA-ECEA-F024-E74C8B348487}" dt="2024-11-28T07:45:40.755" v="30" actId="20577"/>
      <pc:docMkLst>
        <pc:docMk/>
      </pc:docMkLst>
      <pc:sldChg chg="modSp">
        <pc:chgData name="Guest User" userId="S::urn:spo:anon#ec11c9865209d78f8b6ba03473bd831f3d9463aa60f53200355a59c0fc507765::" providerId="AD" clId="Web-{A27DB3BC-14FA-ECEA-F024-E74C8B348487}" dt="2024-11-28T07:45:40.755" v="30" actId="20577"/>
        <pc:sldMkLst>
          <pc:docMk/>
          <pc:sldMk cId="0" sldId="259"/>
        </pc:sldMkLst>
        <pc:spChg chg="mod">
          <ac:chgData name="Guest User" userId="S::urn:spo:anon#ec11c9865209d78f8b6ba03473bd831f3d9463aa60f53200355a59c0fc507765::" providerId="AD" clId="Web-{A27DB3BC-14FA-ECEA-F024-E74C8B348487}" dt="2024-11-28T07:45:40.755" v="30" actId="20577"/>
          <ac:spMkLst>
            <pc:docMk/>
            <pc:sldMk cId="0" sldId="259"/>
            <ac:spMk id="2" creationId="{F584F5C3-2363-7449-3645-DDFE0ED39914}"/>
          </ac:spMkLst>
        </pc:spChg>
      </pc:sldChg>
    </pc:docChg>
  </pc:docChgLst>
  <pc:docChgLst>
    <pc:chgData name="CHAN Ka Hong" userId="2253a9a7-10f3-4de1-b85c-e91f75ebb876" providerId="ADAL" clId="{5992FF8C-3557-4FEB-A163-4DBE71D8D866}"/>
    <pc:docChg chg="undo redo custSel modSld">
      <pc:chgData name="CHAN Ka Hong" userId="2253a9a7-10f3-4de1-b85c-e91f75ebb876" providerId="ADAL" clId="{5992FF8C-3557-4FEB-A163-4DBE71D8D866}" dt="2024-11-27T13:49:39.243" v="1165" actId="20577"/>
      <pc:docMkLst>
        <pc:docMk/>
      </pc:docMkLst>
      <pc:sldChg chg="modAnim">
        <pc:chgData name="CHAN Ka Hong" userId="2253a9a7-10f3-4de1-b85c-e91f75ebb876" providerId="ADAL" clId="{5992FF8C-3557-4FEB-A163-4DBE71D8D866}" dt="2024-11-27T13:26:11.055" v="1159"/>
        <pc:sldMkLst>
          <pc:docMk/>
          <pc:sldMk cId="0" sldId="257"/>
        </pc:sldMkLst>
      </pc:sldChg>
      <pc:sldChg chg="modAnim">
        <pc:chgData name="CHAN Ka Hong" userId="2253a9a7-10f3-4de1-b85c-e91f75ebb876" providerId="ADAL" clId="{5992FF8C-3557-4FEB-A163-4DBE71D8D866}" dt="2024-11-27T13:25:26.190" v="1155"/>
        <pc:sldMkLst>
          <pc:docMk/>
          <pc:sldMk cId="0" sldId="260"/>
        </pc:sldMkLst>
      </pc:sldChg>
      <pc:sldChg chg="modSp modAnim">
        <pc:chgData name="CHAN Ka Hong" userId="2253a9a7-10f3-4de1-b85c-e91f75ebb876" providerId="ADAL" clId="{5992FF8C-3557-4FEB-A163-4DBE71D8D866}" dt="2024-11-27T13:49:39.243" v="1165" actId="20577"/>
        <pc:sldMkLst>
          <pc:docMk/>
          <pc:sldMk cId="0" sldId="261"/>
        </pc:sldMkLst>
        <pc:spChg chg="mod">
          <ac:chgData name="CHAN Ka Hong" userId="2253a9a7-10f3-4de1-b85c-e91f75ebb876" providerId="ADAL" clId="{5992FF8C-3557-4FEB-A163-4DBE71D8D866}" dt="2024-11-27T13:49:39.243" v="1165" actId="20577"/>
          <ac:spMkLst>
            <pc:docMk/>
            <pc:sldMk cId="0" sldId="261"/>
            <ac:spMk id="3" creationId="{DBB783B7-34D6-8C9A-308E-9FF6F1DEFB39}"/>
          </ac:spMkLst>
        </pc:spChg>
      </pc:sldChg>
      <pc:sldChg chg="addSp modSp mod modAnim">
        <pc:chgData name="CHAN Ka Hong" userId="2253a9a7-10f3-4de1-b85c-e91f75ebb876" providerId="ADAL" clId="{5992FF8C-3557-4FEB-A163-4DBE71D8D866}" dt="2024-11-26T13:42:36.757" v="491"/>
        <pc:sldMkLst>
          <pc:docMk/>
          <pc:sldMk cId="0" sldId="262"/>
        </pc:sldMkLst>
        <pc:spChg chg="mod">
          <ac:chgData name="CHAN Ka Hong" userId="2253a9a7-10f3-4de1-b85c-e91f75ebb876" providerId="ADAL" clId="{5992FF8C-3557-4FEB-A163-4DBE71D8D866}" dt="2024-11-26T13:38:39.580" v="471" actId="1076"/>
          <ac:spMkLst>
            <pc:docMk/>
            <pc:sldMk cId="0" sldId="262"/>
            <ac:spMk id="2" creationId="{01ADE300-7249-23E4-7E46-9B338036101E}"/>
          </ac:spMkLst>
        </pc:spChg>
        <pc:spChg chg="add mod">
          <ac:chgData name="CHAN Ka Hong" userId="2253a9a7-10f3-4de1-b85c-e91f75ebb876" providerId="ADAL" clId="{5992FF8C-3557-4FEB-A163-4DBE71D8D866}" dt="2024-11-26T13:40:01.851" v="475" actId="1582"/>
          <ac:spMkLst>
            <pc:docMk/>
            <pc:sldMk cId="0" sldId="262"/>
            <ac:spMk id="3" creationId="{EA42D68A-E42D-A119-C636-E4F2A90EDE5D}"/>
          </ac:spMkLst>
        </pc:spChg>
        <pc:spChg chg="add mod">
          <ac:chgData name="CHAN Ka Hong" userId="2253a9a7-10f3-4de1-b85c-e91f75ebb876" providerId="ADAL" clId="{5992FF8C-3557-4FEB-A163-4DBE71D8D866}" dt="2024-11-26T13:40:20.225" v="478" actId="14100"/>
          <ac:spMkLst>
            <pc:docMk/>
            <pc:sldMk cId="0" sldId="262"/>
            <ac:spMk id="5" creationId="{0CB183CA-CC5E-9109-7CDA-CEEA9F879D33}"/>
          </ac:spMkLst>
        </pc:spChg>
        <pc:spChg chg="add mod">
          <ac:chgData name="CHAN Ka Hong" userId="2253a9a7-10f3-4de1-b85c-e91f75ebb876" providerId="ADAL" clId="{5992FF8C-3557-4FEB-A163-4DBE71D8D866}" dt="2024-11-26T13:40:49.997" v="481" actId="14100"/>
          <ac:spMkLst>
            <pc:docMk/>
            <pc:sldMk cId="0" sldId="262"/>
            <ac:spMk id="6" creationId="{F7D68DD2-139B-5FA9-BCB1-12B6C0173FCD}"/>
          </ac:spMkLst>
        </pc:spChg>
        <pc:graphicFrameChg chg="mod modGraphic">
          <ac:chgData name="CHAN Ka Hong" userId="2253a9a7-10f3-4de1-b85c-e91f75ebb876" providerId="ADAL" clId="{5992FF8C-3557-4FEB-A163-4DBE71D8D866}" dt="2024-11-26T13:38:36.039" v="470" actId="1035"/>
          <ac:graphicFrameMkLst>
            <pc:docMk/>
            <pc:sldMk cId="0" sldId="262"/>
            <ac:graphicFrameMk id="4" creationId="{F0A660FB-68C7-F171-8249-332CA8FB15F2}"/>
          </ac:graphicFrameMkLst>
        </pc:graphicFrameChg>
        <pc:picChg chg="mod">
          <ac:chgData name="CHAN Ka Hong" userId="2253a9a7-10f3-4de1-b85c-e91f75ebb876" providerId="ADAL" clId="{5992FF8C-3557-4FEB-A163-4DBE71D8D866}" dt="2024-11-26T13:29:44.457" v="317" actId="1076"/>
          <ac:picMkLst>
            <pc:docMk/>
            <pc:sldMk cId="0" sldId="262"/>
            <ac:picMk id="162" creationId="{00000000-0000-0000-0000-000000000000}"/>
          </ac:picMkLst>
        </pc:picChg>
      </pc:sldChg>
      <pc:sldChg chg="addSp modSp mod modAnim">
        <pc:chgData name="CHAN Ka Hong" userId="2253a9a7-10f3-4de1-b85c-e91f75ebb876" providerId="ADAL" clId="{5992FF8C-3557-4FEB-A163-4DBE71D8D866}" dt="2024-11-26T13:59:53.139" v="580"/>
        <pc:sldMkLst>
          <pc:docMk/>
          <pc:sldMk cId="0" sldId="265"/>
        </pc:sldMkLst>
        <pc:spChg chg="mod ord">
          <ac:chgData name="CHAN Ka Hong" userId="2253a9a7-10f3-4de1-b85c-e91f75ebb876" providerId="ADAL" clId="{5992FF8C-3557-4FEB-A163-4DBE71D8D866}" dt="2024-11-26T13:49:10.724" v="564" actId="1035"/>
          <ac:spMkLst>
            <pc:docMk/>
            <pc:sldMk cId="0" sldId="265"/>
            <ac:spMk id="2" creationId="{4FA54887-87BE-5363-C0C4-16C36C0DBF46}"/>
          </ac:spMkLst>
        </pc:spChg>
        <pc:picChg chg="mod">
          <ac:chgData name="CHAN Ka Hong" userId="2253a9a7-10f3-4de1-b85c-e91f75ebb876" providerId="ADAL" clId="{5992FF8C-3557-4FEB-A163-4DBE71D8D866}" dt="2024-11-26T13:48:17.113" v="515" actId="1076"/>
          <ac:picMkLst>
            <pc:docMk/>
            <pc:sldMk cId="0" sldId="265"/>
            <ac:picMk id="3" creationId="{BD1F93EE-2B26-F2F4-3FDE-DC64B9C716FE}"/>
          </ac:picMkLst>
        </pc:picChg>
        <pc:picChg chg="add mod modCrop">
          <ac:chgData name="CHAN Ka Hong" userId="2253a9a7-10f3-4de1-b85c-e91f75ebb876" providerId="ADAL" clId="{5992FF8C-3557-4FEB-A163-4DBE71D8D866}" dt="2024-11-26T13:52:09.418" v="577" actId="732"/>
          <ac:picMkLst>
            <pc:docMk/>
            <pc:sldMk cId="0" sldId="265"/>
            <ac:picMk id="4" creationId="{8B2895E6-702A-0BCE-634C-EF21FD8418C2}"/>
          </ac:picMkLst>
        </pc:picChg>
        <pc:picChg chg="add mod modCrop">
          <ac:chgData name="CHAN Ka Hong" userId="2253a9a7-10f3-4de1-b85c-e91f75ebb876" providerId="ADAL" clId="{5992FF8C-3557-4FEB-A163-4DBE71D8D866}" dt="2024-11-26T13:52:02.152" v="576" actId="732"/>
          <ac:picMkLst>
            <pc:docMk/>
            <pc:sldMk cId="0" sldId="265"/>
            <ac:picMk id="5" creationId="{80992605-7494-5B9B-5E7E-F4ABCF115314}"/>
          </ac:picMkLst>
        </pc:picChg>
        <pc:picChg chg="add mod modCrop">
          <ac:chgData name="CHAN Ka Hong" userId="2253a9a7-10f3-4de1-b85c-e91f75ebb876" providerId="ADAL" clId="{5992FF8C-3557-4FEB-A163-4DBE71D8D866}" dt="2024-11-26T13:51:27.990" v="574" actId="732"/>
          <ac:picMkLst>
            <pc:docMk/>
            <pc:sldMk cId="0" sldId="265"/>
            <ac:picMk id="6" creationId="{479A70FA-2B4B-D923-4ACF-7EDFF8EA3EF5}"/>
          </ac:picMkLst>
        </pc:picChg>
        <pc:picChg chg="add mod modCrop">
          <ac:chgData name="CHAN Ka Hong" userId="2253a9a7-10f3-4de1-b85c-e91f75ebb876" providerId="ADAL" clId="{5992FF8C-3557-4FEB-A163-4DBE71D8D866}" dt="2024-11-26T13:51:52.826" v="575" actId="732"/>
          <ac:picMkLst>
            <pc:docMk/>
            <pc:sldMk cId="0" sldId="265"/>
            <ac:picMk id="7" creationId="{4E82C2F7-E4F1-5698-B898-069182505F51}"/>
          </ac:picMkLst>
        </pc:picChg>
      </pc:sldChg>
      <pc:sldChg chg="addSp delSp modSp mod delAnim modAnim">
        <pc:chgData name="CHAN Ka Hong" userId="2253a9a7-10f3-4de1-b85c-e91f75ebb876" providerId="ADAL" clId="{5992FF8C-3557-4FEB-A163-4DBE71D8D866}" dt="2024-11-26T14:26:27.004" v="1153"/>
        <pc:sldMkLst>
          <pc:docMk/>
          <pc:sldMk cId="0" sldId="266"/>
        </pc:sldMkLst>
        <pc:spChg chg="add mod">
          <ac:chgData name="CHAN Ka Hong" userId="2253a9a7-10f3-4de1-b85c-e91f75ebb876" providerId="ADAL" clId="{5992FF8C-3557-4FEB-A163-4DBE71D8D866}" dt="2024-11-26T14:21:48.448" v="1133" actId="20577"/>
          <ac:spMkLst>
            <pc:docMk/>
            <pc:sldMk cId="0" sldId="266"/>
            <ac:spMk id="3" creationId="{6F0446AF-DFC0-CBD2-4381-FDA445FFC89D}"/>
          </ac:spMkLst>
        </pc:spChg>
        <pc:spChg chg="add mod">
          <ac:chgData name="CHAN Ka Hong" userId="2253a9a7-10f3-4de1-b85c-e91f75ebb876" providerId="ADAL" clId="{5992FF8C-3557-4FEB-A163-4DBE71D8D866}" dt="2024-11-26T14:21:31.844" v="1132" actId="1076"/>
          <ac:spMkLst>
            <pc:docMk/>
            <pc:sldMk cId="0" sldId="266"/>
            <ac:spMk id="11" creationId="{A1BF1C99-8650-971A-4902-E005C888E5D1}"/>
          </ac:spMkLst>
        </pc:spChg>
        <pc:picChg chg="add del mod">
          <ac:chgData name="CHAN Ka Hong" userId="2253a9a7-10f3-4de1-b85c-e91f75ebb876" providerId="ADAL" clId="{5992FF8C-3557-4FEB-A163-4DBE71D8D866}" dt="2024-11-26T14:24:59.312" v="1142" actId="21"/>
          <ac:picMkLst>
            <pc:docMk/>
            <pc:sldMk cId="0" sldId="266"/>
            <ac:picMk id="5" creationId="{296FEE50-20AC-54D3-AF61-75052FE06321}"/>
          </ac:picMkLst>
        </pc:picChg>
        <pc:picChg chg="add del mod">
          <ac:chgData name="CHAN Ka Hong" userId="2253a9a7-10f3-4de1-b85c-e91f75ebb876" providerId="ADAL" clId="{5992FF8C-3557-4FEB-A163-4DBE71D8D866}" dt="2024-11-26T14:17:12.933" v="1024" actId="21"/>
          <ac:picMkLst>
            <pc:docMk/>
            <pc:sldMk cId="0" sldId="266"/>
            <ac:picMk id="7" creationId="{6786A08A-9A92-6626-4250-32698F1F5725}"/>
          </ac:picMkLst>
        </pc:picChg>
        <pc:picChg chg="add mod">
          <ac:chgData name="CHAN Ka Hong" userId="2253a9a7-10f3-4de1-b85c-e91f75ebb876" providerId="ADAL" clId="{5992FF8C-3557-4FEB-A163-4DBE71D8D866}" dt="2024-11-26T14:25:02.824" v="1144" actId="1076"/>
          <ac:picMkLst>
            <pc:docMk/>
            <pc:sldMk cId="0" sldId="266"/>
            <ac:picMk id="9" creationId="{CE2BB310-3438-0E0F-8490-CDC95AB42736}"/>
          </ac:picMkLst>
        </pc:picChg>
        <pc:picChg chg="add mod">
          <ac:chgData name="CHAN Ka Hong" userId="2253a9a7-10f3-4de1-b85c-e91f75ebb876" providerId="ADAL" clId="{5992FF8C-3557-4FEB-A163-4DBE71D8D866}" dt="2024-11-26T14:25:20.163" v="1148" actId="1076"/>
          <ac:picMkLst>
            <pc:docMk/>
            <pc:sldMk cId="0" sldId="266"/>
            <ac:picMk id="10" creationId="{6786A08A-9A92-6626-4250-32698F1F5725}"/>
          </ac:picMkLst>
        </pc:picChg>
        <pc:picChg chg="add mod">
          <ac:chgData name="CHAN Ka Hong" userId="2253a9a7-10f3-4de1-b85c-e91f75ebb876" providerId="ADAL" clId="{5992FF8C-3557-4FEB-A163-4DBE71D8D866}" dt="2024-11-26T14:25:24.666" v="1149" actId="1076"/>
          <ac:picMkLst>
            <pc:docMk/>
            <pc:sldMk cId="0" sldId="266"/>
            <ac:picMk id="12" creationId="{296FEE50-20AC-54D3-AF61-75052FE06321}"/>
          </ac:picMkLst>
        </pc:picChg>
      </pc:sldChg>
    </pc:docChg>
  </pc:docChgLst>
  <pc:docChgLst>
    <pc:chgData name="WONG Tsz Kin" userId="a1958e16-566d-43e3-b714-fe596aea2960" providerId="ADAL" clId="{016A0AD0-4719-4A70-9032-B87C987985A2}"/>
    <pc:docChg chg="undo custSel addSld modSld">
      <pc:chgData name="WONG Tsz Kin" userId="a1958e16-566d-43e3-b714-fe596aea2960" providerId="ADAL" clId="{016A0AD0-4719-4A70-9032-B87C987985A2}" dt="2024-11-28T17:17:20.742" v="1163" actId="14100"/>
      <pc:docMkLst>
        <pc:docMk/>
      </pc:docMkLst>
      <pc:sldChg chg="addSp delSp modSp mod">
        <pc:chgData name="WONG Tsz Kin" userId="a1958e16-566d-43e3-b714-fe596aea2960" providerId="ADAL" clId="{016A0AD0-4719-4A70-9032-B87C987985A2}" dt="2024-11-28T17:12:19.041" v="1104" actId="14100"/>
        <pc:sldMkLst>
          <pc:docMk/>
          <pc:sldMk cId="1234986949" sldId="288"/>
        </pc:sldMkLst>
        <pc:spChg chg="mod">
          <ac:chgData name="WONG Tsz Kin" userId="a1958e16-566d-43e3-b714-fe596aea2960" providerId="ADAL" clId="{016A0AD0-4719-4A70-9032-B87C987985A2}" dt="2024-11-28T17:12:01.427" v="1094" actId="1076"/>
          <ac:spMkLst>
            <pc:docMk/>
            <pc:sldMk cId="1234986949" sldId="288"/>
            <ac:spMk id="2" creationId="{5018AFD8-E10E-C963-63EE-61113ADEE52C}"/>
          </ac:spMkLst>
        </pc:spChg>
        <pc:spChg chg="mod">
          <ac:chgData name="WONG Tsz Kin" userId="a1958e16-566d-43e3-b714-fe596aea2960" providerId="ADAL" clId="{016A0AD0-4719-4A70-9032-B87C987985A2}" dt="2024-11-28T17:05:59.354" v="1067" actId="14100"/>
          <ac:spMkLst>
            <pc:docMk/>
            <pc:sldMk cId="1234986949" sldId="288"/>
            <ac:spMk id="3" creationId="{BAD1C323-1788-34B0-547F-135F77691AEB}"/>
          </ac:spMkLst>
        </pc:spChg>
        <pc:picChg chg="add del mod">
          <ac:chgData name="WONG Tsz Kin" userId="a1958e16-566d-43e3-b714-fe596aea2960" providerId="ADAL" clId="{016A0AD0-4719-4A70-9032-B87C987985A2}" dt="2024-11-28T14:31:51.457" v="13" actId="478"/>
          <ac:picMkLst>
            <pc:docMk/>
            <pc:sldMk cId="1234986949" sldId="288"/>
            <ac:picMk id="5" creationId="{52A6CEC8-AEB3-A22A-1037-E00F1BB637FA}"/>
          </ac:picMkLst>
        </pc:picChg>
        <pc:picChg chg="add del mod">
          <ac:chgData name="WONG Tsz Kin" userId="a1958e16-566d-43e3-b714-fe596aea2960" providerId="ADAL" clId="{016A0AD0-4719-4A70-9032-B87C987985A2}" dt="2024-11-28T17:05:37.198" v="1058" actId="478"/>
          <ac:picMkLst>
            <pc:docMk/>
            <pc:sldMk cId="1234986949" sldId="288"/>
            <ac:picMk id="5" creationId="{75C6A19E-76BA-DC59-3768-42E2D2D8BF0B}"/>
          </ac:picMkLst>
        </pc:picChg>
        <pc:picChg chg="add del mod">
          <ac:chgData name="WONG Tsz Kin" userId="a1958e16-566d-43e3-b714-fe596aea2960" providerId="ADAL" clId="{016A0AD0-4719-4A70-9032-B87C987985A2}" dt="2024-11-28T17:04:32.706" v="1052" actId="478"/>
          <ac:picMkLst>
            <pc:docMk/>
            <pc:sldMk cId="1234986949" sldId="288"/>
            <ac:picMk id="7" creationId="{8F74719B-9446-B4F4-799D-2507EBC7EEDF}"/>
          </ac:picMkLst>
        </pc:picChg>
        <pc:picChg chg="add mod">
          <ac:chgData name="WONG Tsz Kin" userId="a1958e16-566d-43e3-b714-fe596aea2960" providerId="ADAL" clId="{016A0AD0-4719-4A70-9032-B87C987985A2}" dt="2024-11-28T17:12:19.041" v="1104" actId="14100"/>
          <ac:picMkLst>
            <pc:docMk/>
            <pc:sldMk cId="1234986949" sldId="288"/>
            <ac:picMk id="8" creationId="{C6E924BE-018C-A823-9746-112D7645BBAA}"/>
          </ac:picMkLst>
        </pc:picChg>
      </pc:sldChg>
      <pc:sldChg chg="addSp modSp mod">
        <pc:chgData name="WONG Tsz Kin" userId="a1958e16-566d-43e3-b714-fe596aea2960" providerId="ADAL" clId="{016A0AD0-4719-4A70-9032-B87C987985A2}" dt="2024-11-28T17:16:52.738" v="1156" actId="14100"/>
        <pc:sldMkLst>
          <pc:docMk/>
          <pc:sldMk cId="3736809265" sldId="289"/>
        </pc:sldMkLst>
        <pc:spChg chg="mod">
          <ac:chgData name="WONG Tsz Kin" userId="a1958e16-566d-43e3-b714-fe596aea2960" providerId="ADAL" clId="{016A0AD0-4719-4A70-9032-B87C987985A2}" dt="2024-11-28T15:31:15.720" v="438" actId="20577"/>
          <ac:spMkLst>
            <pc:docMk/>
            <pc:sldMk cId="3736809265" sldId="289"/>
            <ac:spMk id="2" creationId="{58D157FA-408A-98F0-0BA8-5D2E4E332594}"/>
          </ac:spMkLst>
        </pc:spChg>
        <pc:spChg chg="mod">
          <ac:chgData name="WONG Tsz Kin" userId="a1958e16-566d-43e3-b714-fe596aea2960" providerId="ADAL" clId="{016A0AD0-4719-4A70-9032-B87C987985A2}" dt="2024-11-28T15:34:34.001" v="578" actId="1076"/>
          <ac:spMkLst>
            <pc:docMk/>
            <pc:sldMk cId="3736809265" sldId="289"/>
            <ac:spMk id="3" creationId="{9080BD1D-B280-C70B-D628-89B92802B287}"/>
          </ac:spMkLst>
        </pc:spChg>
        <pc:picChg chg="add mod">
          <ac:chgData name="WONG Tsz Kin" userId="a1958e16-566d-43e3-b714-fe596aea2960" providerId="ADAL" clId="{016A0AD0-4719-4A70-9032-B87C987985A2}" dt="2024-11-28T17:16:52.738" v="1156" actId="14100"/>
          <ac:picMkLst>
            <pc:docMk/>
            <pc:sldMk cId="3736809265" sldId="289"/>
            <ac:picMk id="5" creationId="{5552CEF6-A892-0147-3B43-FDA7461A71BC}"/>
          </ac:picMkLst>
        </pc:picChg>
      </pc:sldChg>
      <pc:sldChg chg="addSp delSp modSp mod">
        <pc:chgData name="WONG Tsz Kin" userId="a1958e16-566d-43e3-b714-fe596aea2960" providerId="ADAL" clId="{016A0AD0-4719-4A70-9032-B87C987985A2}" dt="2024-11-28T17:12:36.476" v="1107" actId="14100"/>
        <pc:sldMkLst>
          <pc:docMk/>
          <pc:sldMk cId="3725704977" sldId="292"/>
        </pc:sldMkLst>
        <pc:spChg chg="mod">
          <ac:chgData name="WONG Tsz Kin" userId="a1958e16-566d-43e3-b714-fe596aea2960" providerId="ADAL" clId="{016A0AD0-4719-4A70-9032-B87C987985A2}" dt="2024-11-28T17:09:47.583" v="1091" actId="14100"/>
          <ac:spMkLst>
            <pc:docMk/>
            <pc:sldMk cId="3725704977" sldId="292"/>
            <ac:spMk id="3" creationId="{9AC58A7D-FCEA-C8F3-DEB5-68F196F42776}"/>
          </ac:spMkLst>
        </pc:spChg>
        <pc:picChg chg="add mod">
          <ac:chgData name="WONG Tsz Kin" userId="a1958e16-566d-43e3-b714-fe596aea2960" providerId="ADAL" clId="{016A0AD0-4719-4A70-9032-B87C987985A2}" dt="2024-11-28T17:12:36.476" v="1107" actId="14100"/>
          <ac:picMkLst>
            <pc:docMk/>
            <pc:sldMk cId="3725704977" sldId="292"/>
            <ac:picMk id="5" creationId="{78F23B93-7DCF-59FB-A206-0BC948C1C8CC}"/>
          </ac:picMkLst>
        </pc:picChg>
        <pc:picChg chg="del mod">
          <ac:chgData name="WONG Tsz Kin" userId="a1958e16-566d-43e3-b714-fe596aea2960" providerId="ADAL" clId="{016A0AD0-4719-4A70-9032-B87C987985A2}" dt="2024-11-28T17:09:29.321" v="1084" actId="478"/>
          <ac:picMkLst>
            <pc:docMk/>
            <pc:sldMk cId="3725704977" sldId="292"/>
            <ac:picMk id="8" creationId="{688B94BB-CADF-324A-9545-A20A8D6A73C7}"/>
          </ac:picMkLst>
        </pc:picChg>
      </pc:sldChg>
      <pc:sldChg chg="addSp modSp mod">
        <pc:chgData name="WONG Tsz Kin" userId="a1958e16-566d-43e3-b714-fe596aea2960" providerId="ADAL" clId="{016A0AD0-4719-4A70-9032-B87C987985A2}" dt="2024-11-28T17:17:09.627" v="1161" actId="1076"/>
        <pc:sldMkLst>
          <pc:docMk/>
          <pc:sldMk cId="1521241792" sldId="293"/>
        </pc:sldMkLst>
        <pc:spChg chg="mod">
          <ac:chgData name="WONG Tsz Kin" userId="a1958e16-566d-43e3-b714-fe596aea2960" providerId="ADAL" clId="{016A0AD0-4719-4A70-9032-B87C987985A2}" dt="2024-11-28T15:51:05.101" v="588" actId="20577"/>
          <ac:spMkLst>
            <pc:docMk/>
            <pc:sldMk cId="1521241792" sldId="293"/>
            <ac:spMk id="2" creationId="{72CC5457-AF43-B27A-26E8-0FD19472FC5D}"/>
          </ac:spMkLst>
        </pc:spChg>
        <pc:spChg chg="mod">
          <ac:chgData name="WONG Tsz Kin" userId="a1958e16-566d-43e3-b714-fe596aea2960" providerId="ADAL" clId="{016A0AD0-4719-4A70-9032-B87C987985A2}" dt="2024-11-28T15:56:57.405" v="795" actId="14100"/>
          <ac:spMkLst>
            <pc:docMk/>
            <pc:sldMk cId="1521241792" sldId="293"/>
            <ac:spMk id="3" creationId="{A4C3C2CD-1C6F-F190-DCB1-05DCF89F503D}"/>
          </ac:spMkLst>
        </pc:spChg>
        <pc:picChg chg="add mod">
          <ac:chgData name="WONG Tsz Kin" userId="a1958e16-566d-43e3-b714-fe596aea2960" providerId="ADAL" clId="{016A0AD0-4719-4A70-9032-B87C987985A2}" dt="2024-11-28T17:17:09.627" v="1161" actId="1076"/>
          <ac:picMkLst>
            <pc:docMk/>
            <pc:sldMk cId="1521241792" sldId="293"/>
            <ac:picMk id="5" creationId="{5385DE0E-29AA-E65B-BDC9-47B57646A009}"/>
          </ac:picMkLst>
        </pc:picChg>
        <pc:picChg chg="mod">
          <ac:chgData name="WONG Tsz Kin" userId="a1958e16-566d-43e3-b714-fe596aea2960" providerId="ADAL" clId="{016A0AD0-4719-4A70-9032-B87C987985A2}" dt="2024-11-28T15:50:57.345" v="579" actId="1076"/>
          <ac:picMkLst>
            <pc:docMk/>
            <pc:sldMk cId="1521241792" sldId="293"/>
            <ac:picMk id="268" creationId="{C0323D82-1F05-44E8-BD38-357EA9953D7D}"/>
          </ac:picMkLst>
        </pc:picChg>
      </pc:sldChg>
      <pc:sldChg chg="mod modShow">
        <pc:chgData name="WONG Tsz Kin" userId="a1958e16-566d-43e3-b714-fe596aea2960" providerId="ADAL" clId="{016A0AD0-4719-4A70-9032-B87C987985A2}" dt="2024-11-28T15:19:35.671" v="412" actId="729"/>
        <pc:sldMkLst>
          <pc:docMk/>
          <pc:sldMk cId="2431119126" sldId="294"/>
        </pc:sldMkLst>
      </pc:sldChg>
      <pc:sldChg chg="mod modShow">
        <pc:chgData name="WONG Tsz Kin" userId="a1958e16-566d-43e3-b714-fe596aea2960" providerId="ADAL" clId="{016A0AD0-4719-4A70-9032-B87C987985A2}" dt="2024-11-28T15:19:31.225" v="411" actId="729"/>
        <pc:sldMkLst>
          <pc:docMk/>
          <pc:sldMk cId="3530646903" sldId="301"/>
        </pc:sldMkLst>
      </pc:sldChg>
      <pc:sldChg chg="addSp delSp modSp mod">
        <pc:chgData name="WONG Tsz Kin" userId="a1958e16-566d-43e3-b714-fe596aea2960" providerId="ADAL" clId="{016A0AD0-4719-4A70-9032-B87C987985A2}" dt="2024-11-28T17:15:04.166" v="1145" actId="1035"/>
        <pc:sldMkLst>
          <pc:docMk/>
          <pc:sldMk cId="1660170289" sldId="319"/>
        </pc:sldMkLst>
        <pc:spChg chg="mod">
          <ac:chgData name="WONG Tsz Kin" userId="a1958e16-566d-43e3-b714-fe596aea2960" providerId="ADAL" clId="{016A0AD0-4719-4A70-9032-B87C987985A2}" dt="2024-11-28T17:15:01.162" v="1139" actId="1035"/>
          <ac:spMkLst>
            <pc:docMk/>
            <pc:sldMk cId="1660170289" sldId="319"/>
            <ac:spMk id="2" creationId="{CF67DE0E-7F8A-61A8-3816-272B407D80CB}"/>
          </ac:spMkLst>
        </pc:spChg>
        <pc:spChg chg="mod">
          <ac:chgData name="WONG Tsz Kin" userId="a1958e16-566d-43e3-b714-fe596aea2960" providerId="ADAL" clId="{016A0AD0-4719-4A70-9032-B87C987985A2}" dt="2024-11-28T14:42:35.629" v="35" actId="20577"/>
          <ac:spMkLst>
            <pc:docMk/>
            <pc:sldMk cId="1660170289" sldId="319"/>
            <ac:spMk id="3" creationId="{1055BF95-6BC2-2DCE-09D4-52EB517690D5}"/>
          </ac:spMkLst>
        </pc:spChg>
        <pc:picChg chg="add del mod">
          <ac:chgData name="WONG Tsz Kin" userId="a1958e16-566d-43e3-b714-fe596aea2960" providerId="ADAL" clId="{016A0AD0-4719-4A70-9032-B87C987985A2}" dt="2024-11-28T17:14:16.665" v="1112" actId="478"/>
          <ac:picMkLst>
            <pc:docMk/>
            <pc:sldMk cId="1660170289" sldId="319"/>
            <ac:picMk id="5" creationId="{E454DA1D-C0E5-EE93-AE67-385A7FB8F3A2}"/>
          </ac:picMkLst>
        </pc:picChg>
        <pc:picChg chg="add mod">
          <ac:chgData name="WONG Tsz Kin" userId="a1958e16-566d-43e3-b714-fe596aea2960" providerId="ADAL" clId="{016A0AD0-4719-4A70-9032-B87C987985A2}" dt="2024-11-28T17:15:04.166" v="1145" actId="1035"/>
          <ac:picMkLst>
            <pc:docMk/>
            <pc:sldMk cId="1660170289" sldId="319"/>
            <ac:picMk id="6" creationId="{288DFAB4-6D82-85F3-A291-EFF010208199}"/>
          </ac:picMkLst>
        </pc:picChg>
      </pc:sldChg>
      <pc:sldChg chg="addSp delSp modSp mod">
        <pc:chgData name="WONG Tsz Kin" userId="a1958e16-566d-43e3-b714-fe596aea2960" providerId="ADAL" clId="{016A0AD0-4719-4A70-9032-B87C987985A2}" dt="2024-11-28T17:16:33.411" v="1153" actId="14100"/>
        <pc:sldMkLst>
          <pc:docMk/>
          <pc:sldMk cId="586727913" sldId="337"/>
        </pc:sldMkLst>
        <pc:spChg chg="mod">
          <ac:chgData name="WONG Tsz Kin" userId="a1958e16-566d-43e3-b714-fe596aea2960" providerId="ADAL" clId="{016A0AD0-4719-4A70-9032-B87C987985A2}" dt="2024-11-28T17:07:51.326" v="1083" actId="1076"/>
          <ac:spMkLst>
            <pc:docMk/>
            <pc:sldMk cId="586727913" sldId="337"/>
            <ac:spMk id="3" creationId="{E72AF542-25FD-E971-33FE-99AE076A07FF}"/>
          </ac:spMkLst>
        </pc:spChg>
        <pc:picChg chg="add del mod">
          <ac:chgData name="WONG Tsz Kin" userId="a1958e16-566d-43e3-b714-fe596aea2960" providerId="ADAL" clId="{016A0AD0-4719-4A70-9032-B87C987985A2}" dt="2024-11-28T17:07:32.585" v="1075" actId="478"/>
          <ac:picMkLst>
            <pc:docMk/>
            <pc:sldMk cId="586727913" sldId="337"/>
            <ac:picMk id="5" creationId="{A7698A11-07F6-1C00-CB76-1FCA7AE1A207}"/>
          </ac:picMkLst>
        </pc:picChg>
        <pc:picChg chg="add del mod">
          <ac:chgData name="WONG Tsz Kin" userId="a1958e16-566d-43e3-b714-fe596aea2960" providerId="ADAL" clId="{016A0AD0-4719-4A70-9032-B87C987985A2}" dt="2024-11-28T15:13:05.397" v="378" actId="478"/>
          <ac:picMkLst>
            <pc:docMk/>
            <pc:sldMk cId="586727913" sldId="337"/>
            <ac:picMk id="6" creationId="{050CB79A-E882-7CC5-E3E7-5C811FF5E42D}"/>
          </ac:picMkLst>
        </pc:picChg>
        <pc:picChg chg="add del mod">
          <ac:chgData name="WONG Tsz Kin" userId="a1958e16-566d-43e3-b714-fe596aea2960" providerId="ADAL" clId="{016A0AD0-4719-4A70-9032-B87C987985A2}" dt="2024-11-28T17:16:08.560" v="1146" actId="478"/>
          <ac:picMkLst>
            <pc:docMk/>
            <pc:sldMk cId="586727913" sldId="337"/>
            <ac:picMk id="7" creationId="{7F444D4A-F688-E327-5352-36129B8482A6}"/>
          </ac:picMkLst>
        </pc:picChg>
        <pc:picChg chg="add del mod">
          <ac:chgData name="WONG Tsz Kin" userId="a1958e16-566d-43e3-b714-fe596aea2960" providerId="ADAL" clId="{016A0AD0-4719-4A70-9032-B87C987985A2}" dt="2024-11-28T15:14:33.673" v="386" actId="478"/>
          <ac:picMkLst>
            <pc:docMk/>
            <pc:sldMk cId="586727913" sldId="337"/>
            <ac:picMk id="8" creationId="{29171FE3-D30C-BF0D-8CC7-8F116C29FE27}"/>
          </ac:picMkLst>
        </pc:picChg>
        <pc:picChg chg="add mod">
          <ac:chgData name="WONG Tsz Kin" userId="a1958e16-566d-43e3-b714-fe596aea2960" providerId="ADAL" clId="{016A0AD0-4719-4A70-9032-B87C987985A2}" dt="2024-11-28T17:16:33.411" v="1153" actId="14100"/>
          <ac:picMkLst>
            <pc:docMk/>
            <pc:sldMk cId="586727913" sldId="337"/>
            <ac:picMk id="9" creationId="{51087359-06FF-FDFF-D451-282C535E0168}"/>
          </ac:picMkLst>
        </pc:picChg>
        <pc:picChg chg="add del mod">
          <ac:chgData name="WONG Tsz Kin" userId="a1958e16-566d-43e3-b714-fe596aea2960" providerId="ADAL" clId="{016A0AD0-4719-4A70-9032-B87C987985A2}" dt="2024-11-28T15:16:26.597" v="399" actId="478"/>
          <ac:picMkLst>
            <pc:docMk/>
            <pc:sldMk cId="586727913" sldId="337"/>
            <ac:picMk id="10" creationId="{B17F6EA1-BAC6-14B9-AB47-3779994EBD09}"/>
          </ac:picMkLst>
        </pc:picChg>
        <pc:picChg chg="add del mod">
          <ac:chgData name="WONG Tsz Kin" userId="a1958e16-566d-43e3-b714-fe596aea2960" providerId="ADAL" clId="{016A0AD0-4719-4A70-9032-B87C987985A2}" dt="2024-11-28T17:06:54.643" v="1068" actId="478"/>
          <ac:picMkLst>
            <pc:docMk/>
            <pc:sldMk cId="586727913" sldId="337"/>
            <ac:picMk id="12" creationId="{7C41A8F7-5AD8-FF25-237D-362DE7CF753F}"/>
          </ac:picMkLst>
        </pc:picChg>
        <pc:picChg chg="add del">
          <ac:chgData name="WONG Tsz Kin" userId="a1958e16-566d-43e3-b714-fe596aea2960" providerId="ADAL" clId="{016A0AD0-4719-4A70-9032-B87C987985A2}" dt="2024-11-28T15:16:22.894" v="398" actId="478"/>
          <ac:picMkLst>
            <pc:docMk/>
            <pc:sldMk cId="586727913" sldId="337"/>
            <ac:picMk id="268" creationId="{D6CA5D20-AAE9-B0F1-BF30-475A23D59ED5}"/>
          </ac:picMkLst>
        </pc:picChg>
      </pc:sldChg>
      <pc:sldChg chg="addSp delSp modSp add mod">
        <pc:chgData name="WONG Tsz Kin" userId="a1958e16-566d-43e3-b714-fe596aea2960" providerId="ADAL" clId="{016A0AD0-4719-4A70-9032-B87C987985A2}" dt="2024-11-28T17:17:20.742" v="1163" actId="14100"/>
        <pc:sldMkLst>
          <pc:docMk/>
          <pc:sldMk cId="1224212321" sldId="341"/>
        </pc:sldMkLst>
        <pc:spChg chg="mod">
          <ac:chgData name="WONG Tsz Kin" userId="a1958e16-566d-43e3-b714-fe596aea2960" providerId="ADAL" clId="{016A0AD0-4719-4A70-9032-B87C987985A2}" dt="2024-11-28T16:00:35.861" v="845" actId="255"/>
          <ac:spMkLst>
            <pc:docMk/>
            <pc:sldMk cId="1224212321" sldId="341"/>
            <ac:spMk id="2" creationId="{E1A9D92F-EC87-6C8A-9642-37786CAABE38}"/>
          </ac:spMkLst>
        </pc:spChg>
        <pc:spChg chg="mod">
          <ac:chgData name="WONG Tsz Kin" userId="a1958e16-566d-43e3-b714-fe596aea2960" providerId="ADAL" clId="{016A0AD0-4719-4A70-9032-B87C987985A2}" dt="2024-11-28T16:24:38.904" v="1045" actId="14100"/>
          <ac:spMkLst>
            <pc:docMk/>
            <pc:sldMk cId="1224212321" sldId="341"/>
            <ac:spMk id="3" creationId="{D7A45D77-3409-E005-0912-5BC679BC5291}"/>
          </ac:spMkLst>
        </pc:spChg>
        <pc:picChg chg="del">
          <ac:chgData name="WONG Tsz Kin" userId="a1958e16-566d-43e3-b714-fe596aea2960" providerId="ADAL" clId="{016A0AD0-4719-4A70-9032-B87C987985A2}" dt="2024-11-28T16:00:46.020" v="846" actId="478"/>
          <ac:picMkLst>
            <pc:docMk/>
            <pc:sldMk cId="1224212321" sldId="341"/>
            <ac:picMk id="5" creationId="{44C63B9F-1C8C-2860-8789-160D01464CF6}"/>
          </ac:picMkLst>
        </pc:picChg>
        <pc:picChg chg="add mod">
          <ac:chgData name="WONG Tsz Kin" userId="a1958e16-566d-43e3-b714-fe596aea2960" providerId="ADAL" clId="{016A0AD0-4719-4A70-9032-B87C987985A2}" dt="2024-11-28T17:17:20.742" v="1163" actId="14100"/>
          <ac:picMkLst>
            <pc:docMk/>
            <pc:sldMk cId="1224212321" sldId="341"/>
            <ac:picMk id="6" creationId="{D38B1F89-CAA6-1CEA-0D84-7A916EC52CA8}"/>
          </ac:picMkLst>
        </pc:picChg>
        <pc:picChg chg="mod">
          <ac:chgData name="WONG Tsz Kin" userId="a1958e16-566d-43e3-b714-fe596aea2960" providerId="ADAL" clId="{016A0AD0-4719-4A70-9032-B87C987985A2}" dt="2024-11-28T16:24:45.063" v="1048" actId="34135"/>
          <ac:picMkLst>
            <pc:docMk/>
            <pc:sldMk cId="1224212321" sldId="341"/>
            <ac:picMk id="268" creationId="{6176DE65-A1B7-849C-E86B-B64C89598C52}"/>
          </ac:picMkLst>
        </pc:picChg>
      </pc:sldChg>
    </pc:docChg>
  </pc:docChgLst>
  <pc:docChgLst>
    <pc:chgData name="CHAN Ka Hong" userId="2253a9a7-10f3-4de1-b85c-e91f75ebb876" providerId="ADAL" clId="{8B8CF8EF-1D67-4FD4-BBAB-7FD980DEC80A}"/>
    <pc:docChg chg="undo custSel delSld modSld sldOrd">
      <pc:chgData name="CHAN Ka Hong" userId="2253a9a7-10f3-4de1-b85c-e91f75ebb876" providerId="ADAL" clId="{8B8CF8EF-1D67-4FD4-BBAB-7FD980DEC80A}" dt="2024-11-29T02:51:48.656" v="4" actId="47"/>
      <pc:docMkLst>
        <pc:docMk/>
      </pc:docMkLst>
      <pc:sldChg chg="del">
        <pc:chgData name="CHAN Ka Hong" userId="2253a9a7-10f3-4de1-b85c-e91f75ebb876" providerId="ADAL" clId="{8B8CF8EF-1D67-4FD4-BBAB-7FD980DEC80A}" dt="2024-11-29T02:51:48.656" v="4" actId="47"/>
        <pc:sldMkLst>
          <pc:docMk/>
          <pc:sldMk cId="0" sldId="263"/>
        </pc:sldMkLst>
      </pc:sldChg>
      <pc:sldChg chg="ord">
        <pc:chgData name="CHAN Ka Hong" userId="2253a9a7-10f3-4de1-b85c-e91f75ebb876" providerId="ADAL" clId="{8B8CF8EF-1D67-4FD4-BBAB-7FD980DEC80A}" dt="2024-11-29T02:51:45.071" v="3"/>
        <pc:sldMkLst>
          <pc:docMk/>
          <pc:sldMk cId="0" sldId="267"/>
        </pc:sldMkLst>
      </pc:sldChg>
      <pc:sldChg chg="modSp mod ord">
        <pc:chgData name="CHAN Ka Hong" userId="2253a9a7-10f3-4de1-b85c-e91f75ebb876" providerId="ADAL" clId="{8B8CF8EF-1D67-4FD4-BBAB-7FD980DEC80A}" dt="2024-11-29T02:51:45.071" v="3"/>
        <pc:sldMkLst>
          <pc:docMk/>
          <pc:sldMk cId="962478542" sldId="342"/>
        </pc:sldMkLst>
        <pc:picChg chg="mod">
          <ac:chgData name="CHAN Ka Hong" userId="2253a9a7-10f3-4de1-b85c-e91f75ebb876" providerId="ADAL" clId="{8B8CF8EF-1D67-4FD4-BBAB-7FD980DEC80A}" dt="2024-11-29T02:51:21.684" v="1" actId="1076"/>
          <ac:picMkLst>
            <pc:docMk/>
            <pc:sldMk cId="962478542" sldId="342"/>
            <ac:picMk id="242" creationId="{00000000-0000-0000-0000-000000000000}"/>
          </ac:picMkLst>
        </pc:picChg>
      </pc:sldChg>
    </pc:docChg>
  </pc:docChgLst>
  <pc:docChgLst>
    <pc:chgData name="Guest User" userId="S::urn:spo:anon#9cd146ec73e17f8254cfe4d028dd19da3c102ac5b583b7fb4b3fc3f1f789d2fc::" providerId="AD" clId="Web-{CEBCB2B4-51FE-25D3-AB0F-12F1F53E8C9B}"/>
    <pc:docChg chg="addSld delSld modSld sldOrd">
      <pc:chgData name="Guest User" userId="S::urn:spo:anon#9cd146ec73e17f8254cfe4d028dd19da3c102ac5b583b7fb4b3fc3f1f789d2fc::" providerId="AD" clId="Web-{CEBCB2B4-51FE-25D3-AB0F-12F1F53E8C9B}" dt="2024-11-28T22:03:13.978" v="199" actId="1076"/>
      <pc:docMkLst>
        <pc:docMk/>
      </pc:docMkLst>
      <pc:sldChg chg="addSp delSp modSp">
        <pc:chgData name="Guest User" userId="S::urn:spo:anon#9cd146ec73e17f8254cfe4d028dd19da3c102ac5b583b7fb4b3fc3f1f789d2fc::" providerId="AD" clId="Web-{CEBCB2B4-51FE-25D3-AB0F-12F1F53E8C9B}" dt="2024-11-28T21:13:08.378" v="58" actId="1076"/>
        <pc:sldMkLst>
          <pc:docMk/>
          <pc:sldMk cId="0" sldId="267"/>
        </pc:sldMkLst>
        <pc:spChg chg="add del mod">
          <ac:chgData name="Guest User" userId="S::urn:spo:anon#9cd146ec73e17f8254cfe4d028dd19da3c102ac5b583b7fb4b3fc3f1f789d2fc::" providerId="AD" clId="Web-{CEBCB2B4-51FE-25D3-AB0F-12F1F53E8C9B}" dt="2024-11-28T21:06:26.465" v="15"/>
          <ac:spMkLst>
            <pc:docMk/>
            <pc:sldMk cId="0" sldId="267"/>
            <ac:spMk id="2" creationId="{08C38344-063A-B1F2-CA2D-EE7647B500A5}"/>
          </ac:spMkLst>
        </pc:spChg>
        <pc:spChg chg="add mod">
          <ac:chgData name="Guest User" userId="S::urn:spo:anon#9cd146ec73e17f8254cfe4d028dd19da3c102ac5b583b7fb4b3fc3f1f789d2fc::" providerId="AD" clId="Web-{CEBCB2B4-51FE-25D3-AB0F-12F1F53E8C9B}" dt="2024-11-28T21:13:08.378" v="58" actId="1076"/>
          <ac:spMkLst>
            <pc:docMk/>
            <pc:sldMk cId="0" sldId="267"/>
            <ac:spMk id="3" creationId="{D0051128-198E-70C8-F926-AF063228885C}"/>
          </ac:spMkLst>
        </pc:spChg>
        <pc:picChg chg="mod">
          <ac:chgData name="Guest User" userId="S::urn:spo:anon#9cd146ec73e17f8254cfe4d028dd19da3c102ac5b583b7fb4b3fc3f1f789d2fc::" providerId="AD" clId="Web-{CEBCB2B4-51FE-25D3-AB0F-12F1F53E8C9B}" dt="2024-11-28T21:06:34.684" v="19" actId="1076"/>
          <ac:picMkLst>
            <pc:docMk/>
            <pc:sldMk cId="0" sldId="267"/>
            <ac:picMk id="242" creationId="{00000000-0000-0000-0000-000000000000}"/>
          </ac:picMkLst>
        </pc:picChg>
      </pc:sldChg>
      <pc:sldChg chg="new del">
        <pc:chgData name="Guest User" userId="S::urn:spo:anon#9cd146ec73e17f8254cfe4d028dd19da3c102ac5b583b7fb4b3fc3f1f789d2fc::" providerId="AD" clId="Web-{CEBCB2B4-51FE-25D3-AB0F-12F1F53E8C9B}" dt="2024-11-28T21:31:14.358" v="60"/>
        <pc:sldMkLst>
          <pc:docMk/>
          <pc:sldMk cId="874271947" sldId="342"/>
        </pc:sldMkLst>
      </pc:sldChg>
      <pc:sldChg chg="addSp delSp modSp add del replId">
        <pc:chgData name="Guest User" userId="S::urn:spo:anon#9cd146ec73e17f8254cfe4d028dd19da3c102ac5b583b7fb4b3fc3f1f789d2fc::" providerId="AD" clId="Web-{CEBCB2B4-51FE-25D3-AB0F-12F1F53E8C9B}" dt="2024-11-28T22:03:13.978" v="199" actId="1076"/>
        <pc:sldMkLst>
          <pc:docMk/>
          <pc:sldMk cId="962478542" sldId="342"/>
        </pc:sldMkLst>
        <pc:spChg chg="add mod">
          <ac:chgData name="Guest User" userId="S::urn:spo:anon#9cd146ec73e17f8254cfe4d028dd19da3c102ac5b583b7fb4b3fc3f1f789d2fc::" providerId="AD" clId="Web-{CEBCB2B4-51FE-25D3-AB0F-12F1F53E8C9B}" dt="2024-11-28T21:59:37.178" v="147" actId="1076"/>
          <ac:spMkLst>
            <pc:docMk/>
            <pc:sldMk cId="962478542" sldId="342"/>
            <ac:spMk id="2" creationId="{D1BA1102-7A19-9C31-89F1-DC6E204CB43B}"/>
          </ac:spMkLst>
        </pc:spChg>
        <pc:spChg chg="mod">
          <ac:chgData name="Guest User" userId="S::urn:spo:anon#9cd146ec73e17f8254cfe4d028dd19da3c102ac5b583b7fb4b3fc3f1f789d2fc::" providerId="AD" clId="Web-{CEBCB2B4-51FE-25D3-AB0F-12F1F53E8C9B}" dt="2024-11-28T21:34:05.470" v="69" actId="1076"/>
          <ac:spMkLst>
            <pc:docMk/>
            <pc:sldMk cId="962478542" sldId="342"/>
            <ac:spMk id="3" creationId="{D0051128-198E-70C8-F926-AF063228885C}"/>
          </ac:spMkLst>
        </pc:spChg>
        <pc:spChg chg="add del mod">
          <ac:chgData name="Guest User" userId="S::urn:spo:anon#9cd146ec73e17f8254cfe4d028dd19da3c102ac5b583b7fb4b3fc3f1f789d2fc::" providerId="AD" clId="Web-{CEBCB2B4-51FE-25D3-AB0F-12F1F53E8C9B}" dt="2024-11-28T21:35:40.722" v="101"/>
          <ac:spMkLst>
            <pc:docMk/>
            <pc:sldMk cId="962478542" sldId="342"/>
            <ac:spMk id="4" creationId="{467BC17D-9BA3-8CDC-7D5C-E758308BAB6E}"/>
          </ac:spMkLst>
        </pc:spChg>
        <pc:spChg chg="add mod">
          <ac:chgData name="Guest User" userId="S::urn:spo:anon#9cd146ec73e17f8254cfe4d028dd19da3c102ac5b583b7fb4b3fc3f1f789d2fc::" providerId="AD" clId="Web-{CEBCB2B4-51FE-25D3-AB0F-12F1F53E8C9B}" dt="2024-11-28T22:01:44.601" v="163" actId="20577"/>
          <ac:spMkLst>
            <pc:docMk/>
            <pc:sldMk cId="962478542" sldId="342"/>
            <ac:spMk id="5" creationId="{1FCB9612-BE62-7DAE-3BC7-BCE7CF490842}"/>
          </ac:spMkLst>
        </pc:spChg>
        <pc:picChg chg="add mod">
          <ac:chgData name="Guest User" userId="S::urn:spo:anon#9cd146ec73e17f8254cfe4d028dd19da3c102ac5b583b7fb4b3fc3f1f789d2fc::" providerId="AD" clId="Web-{CEBCB2B4-51FE-25D3-AB0F-12F1F53E8C9B}" dt="2024-11-28T22:03:02.759" v="189" actId="1076"/>
          <ac:picMkLst>
            <pc:docMk/>
            <pc:sldMk cId="962478542" sldId="342"/>
            <ac:picMk id="6" creationId="{8C04207A-4146-16C6-8B3E-5A1AF98D68F4}"/>
          </ac:picMkLst>
        </pc:picChg>
        <pc:picChg chg="add del mod">
          <ac:chgData name="Guest User" userId="S::urn:spo:anon#9cd146ec73e17f8254cfe4d028dd19da3c102ac5b583b7fb4b3fc3f1f789d2fc::" providerId="AD" clId="Web-{CEBCB2B4-51FE-25D3-AB0F-12F1F53E8C9B}" dt="2024-11-28T21:58:49.864" v="139"/>
          <ac:picMkLst>
            <pc:docMk/>
            <pc:sldMk cId="962478542" sldId="342"/>
            <ac:picMk id="7" creationId="{E242F0A8-87F3-A67F-3876-C367A49B694A}"/>
          </ac:picMkLst>
        </pc:picChg>
        <pc:picChg chg="add del mod">
          <ac:chgData name="Guest User" userId="S::urn:spo:anon#9cd146ec73e17f8254cfe4d028dd19da3c102ac5b583b7fb4b3fc3f1f789d2fc::" providerId="AD" clId="Web-{CEBCB2B4-51FE-25D3-AB0F-12F1F53E8C9B}" dt="2024-11-28T21:58:55.286" v="141"/>
          <ac:picMkLst>
            <pc:docMk/>
            <pc:sldMk cId="962478542" sldId="342"/>
            <ac:picMk id="8" creationId="{C10A08F7-4B8F-6351-8CD9-5688949619B5}"/>
          </ac:picMkLst>
        </pc:picChg>
        <pc:picChg chg="add del mod">
          <ac:chgData name="Guest User" userId="S::urn:spo:anon#9cd146ec73e17f8254cfe4d028dd19da3c102ac5b583b7fb4b3fc3f1f789d2fc::" providerId="AD" clId="Web-{CEBCB2B4-51FE-25D3-AB0F-12F1F53E8C9B}" dt="2024-11-28T21:59:20.006" v="143"/>
          <ac:picMkLst>
            <pc:docMk/>
            <pc:sldMk cId="962478542" sldId="342"/>
            <ac:picMk id="9" creationId="{200F4FCC-D62F-F783-6FC3-061F19659322}"/>
          </ac:picMkLst>
        </pc:picChg>
        <pc:picChg chg="add mod">
          <ac:chgData name="Guest User" userId="S::urn:spo:anon#9cd146ec73e17f8254cfe4d028dd19da3c102ac5b583b7fb4b3fc3f1f789d2fc::" providerId="AD" clId="Web-{CEBCB2B4-51FE-25D3-AB0F-12F1F53E8C9B}" dt="2024-11-28T22:03:05.681" v="192" actId="1076"/>
          <ac:picMkLst>
            <pc:docMk/>
            <pc:sldMk cId="962478542" sldId="342"/>
            <ac:picMk id="10" creationId="{8F00BCEC-8110-2B7F-DF40-5573D85F9EB9}"/>
          </ac:picMkLst>
        </pc:picChg>
        <pc:picChg chg="add del mod">
          <ac:chgData name="Guest User" userId="S::urn:spo:anon#9cd146ec73e17f8254cfe4d028dd19da3c102ac5b583b7fb4b3fc3f1f789d2fc::" providerId="AD" clId="Web-{CEBCB2B4-51FE-25D3-AB0F-12F1F53E8C9B}" dt="2024-11-28T22:00:13.928" v="152"/>
          <ac:picMkLst>
            <pc:docMk/>
            <pc:sldMk cId="962478542" sldId="342"/>
            <ac:picMk id="11" creationId="{B8D33274-6817-9C2B-248C-FB6E6CC220BF}"/>
          </ac:picMkLst>
        </pc:picChg>
        <pc:picChg chg="add mod">
          <ac:chgData name="Guest User" userId="S::urn:spo:anon#9cd146ec73e17f8254cfe4d028dd19da3c102ac5b583b7fb4b3fc3f1f789d2fc::" providerId="AD" clId="Web-{CEBCB2B4-51FE-25D3-AB0F-12F1F53E8C9B}" dt="2024-11-28T22:03:04.759" v="191" actId="1076"/>
          <ac:picMkLst>
            <pc:docMk/>
            <pc:sldMk cId="962478542" sldId="342"/>
            <ac:picMk id="12" creationId="{A0978D14-34B6-69D0-265A-EB5597083F87}"/>
          </ac:picMkLst>
        </pc:picChg>
        <pc:picChg chg="add mod">
          <ac:chgData name="Guest User" userId="S::urn:spo:anon#9cd146ec73e17f8254cfe4d028dd19da3c102ac5b583b7fb4b3fc3f1f789d2fc::" providerId="AD" clId="Web-{CEBCB2B4-51FE-25D3-AB0F-12F1F53E8C9B}" dt="2024-11-28T22:03:09.587" v="195" actId="1076"/>
          <ac:picMkLst>
            <pc:docMk/>
            <pc:sldMk cId="962478542" sldId="342"/>
            <ac:picMk id="13" creationId="{F0089CC1-05E2-4317-BD08-FD5B086BB59E}"/>
          </ac:picMkLst>
        </pc:picChg>
        <pc:picChg chg="add mod">
          <ac:chgData name="Guest User" userId="S::urn:spo:anon#9cd146ec73e17f8254cfe4d028dd19da3c102ac5b583b7fb4b3fc3f1f789d2fc::" providerId="AD" clId="Web-{CEBCB2B4-51FE-25D3-AB0F-12F1F53E8C9B}" dt="2024-11-28T22:03:10.947" v="196" actId="1076"/>
          <ac:picMkLst>
            <pc:docMk/>
            <pc:sldMk cId="962478542" sldId="342"/>
            <ac:picMk id="14" creationId="{5BA92659-133B-C26F-91CB-6D1C2AF29B06}"/>
          </ac:picMkLst>
        </pc:picChg>
        <pc:picChg chg="add del mod">
          <ac:chgData name="Guest User" userId="S::urn:spo:anon#9cd146ec73e17f8254cfe4d028dd19da3c102ac5b583b7fb4b3fc3f1f789d2fc::" providerId="AD" clId="Web-{CEBCB2B4-51FE-25D3-AB0F-12F1F53E8C9B}" dt="2024-11-28T22:02:32.274" v="173"/>
          <ac:picMkLst>
            <pc:docMk/>
            <pc:sldMk cId="962478542" sldId="342"/>
            <ac:picMk id="15" creationId="{38CE2BBD-BFE4-899B-12DB-3E423012370D}"/>
          </ac:picMkLst>
        </pc:picChg>
        <pc:picChg chg="add mod">
          <ac:chgData name="Guest User" userId="S::urn:spo:anon#9cd146ec73e17f8254cfe4d028dd19da3c102ac5b583b7fb4b3fc3f1f789d2fc::" providerId="AD" clId="Web-{CEBCB2B4-51FE-25D3-AB0F-12F1F53E8C9B}" dt="2024-11-28T22:03:13.978" v="199" actId="1076"/>
          <ac:picMkLst>
            <pc:docMk/>
            <pc:sldMk cId="962478542" sldId="342"/>
            <ac:picMk id="16" creationId="{4AAB3631-25C0-B929-7EA5-847F93AFE84F}"/>
          </ac:picMkLst>
        </pc:picChg>
        <pc:picChg chg="mod">
          <ac:chgData name="Guest User" userId="S::urn:spo:anon#9cd146ec73e17f8254cfe4d028dd19da3c102ac5b583b7fb4b3fc3f1f789d2fc::" providerId="AD" clId="Web-{CEBCB2B4-51FE-25D3-AB0F-12F1F53E8C9B}" dt="2024-11-28T21:32:12.969" v="66" actId="1076"/>
          <ac:picMkLst>
            <pc:docMk/>
            <pc:sldMk cId="962478542" sldId="342"/>
            <ac:picMk id="242" creationId="{00000000-0000-0000-0000-000000000000}"/>
          </ac:picMkLst>
        </pc:picChg>
      </pc:sldChg>
      <pc:sldChg chg="add del ord replId">
        <pc:chgData name="Guest User" userId="S::urn:spo:anon#9cd146ec73e17f8254cfe4d028dd19da3c102ac5b583b7fb4b3fc3f1f789d2fc::" providerId="AD" clId="Web-{CEBCB2B4-51FE-25D3-AB0F-12F1F53E8C9B}" dt="2024-11-28T21:31:35.031" v="63"/>
        <pc:sldMkLst>
          <pc:docMk/>
          <pc:sldMk cId="2494195734" sldId="342"/>
        </pc:sldMkLst>
      </pc:sldChg>
    </pc:docChg>
  </pc:docChgLst>
  <pc:docChgLst>
    <pc:chgData name="CHAN Ka Hong" userId="2253a9a7-10f3-4de1-b85c-e91f75ebb876" providerId="ADAL" clId="{22E08211-64C9-4A29-8376-921971B5FCB8}"/>
    <pc:docChg chg="custSel addSld modSld">
      <pc:chgData name="CHAN Ka Hong" userId="2253a9a7-10f3-4de1-b85c-e91f75ebb876" providerId="ADAL" clId="{22E08211-64C9-4A29-8376-921971B5FCB8}" dt="2024-11-25T14:54:22.737" v="517"/>
      <pc:docMkLst>
        <pc:docMk/>
      </pc:docMkLst>
      <pc:sldChg chg="modSp mod">
        <pc:chgData name="CHAN Ka Hong" userId="2253a9a7-10f3-4de1-b85c-e91f75ebb876" providerId="ADAL" clId="{22E08211-64C9-4A29-8376-921971B5FCB8}" dt="2024-11-25T14:34:07.243" v="139" actId="20577"/>
        <pc:sldMkLst>
          <pc:docMk/>
          <pc:sldMk cId="0" sldId="257"/>
        </pc:sldMkLst>
        <pc:spChg chg="mod">
          <ac:chgData name="CHAN Ka Hong" userId="2253a9a7-10f3-4de1-b85c-e91f75ebb876" providerId="ADAL" clId="{22E08211-64C9-4A29-8376-921971B5FCB8}" dt="2024-11-25T14:34:07.243" v="139" actId="20577"/>
          <ac:spMkLst>
            <pc:docMk/>
            <pc:sldMk cId="0" sldId="257"/>
            <ac:spMk id="95" creationId="{00000000-0000-0000-0000-000000000000}"/>
          </ac:spMkLst>
        </pc:spChg>
      </pc:sldChg>
      <pc:sldChg chg="modSp mod">
        <pc:chgData name="CHAN Ka Hong" userId="2253a9a7-10f3-4de1-b85c-e91f75ebb876" providerId="ADAL" clId="{22E08211-64C9-4A29-8376-921971B5FCB8}" dt="2024-11-25T14:52:07.326" v="482" actId="20577"/>
        <pc:sldMkLst>
          <pc:docMk/>
          <pc:sldMk cId="0" sldId="261"/>
        </pc:sldMkLst>
        <pc:spChg chg="mod">
          <ac:chgData name="CHAN Ka Hong" userId="2253a9a7-10f3-4de1-b85c-e91f75ebb876" providerId="ADAL" clId="{22E08211-64C9-4A29-8376-921971B5FCB8}" dt="2024-11-25T14:52:07.326" v="482" actId="20577"/>
          <ac:spMkLst>
            <pc:docMk/>
            <pc:sldMk cId="0" sldId="261"/>
            <ac:spMk id="3" creationId="{DBB783B7-34D6-8C9A-308E-9FF6F1DEFB39}"/>
          </ac:spMkLst>
        </pc:spChg>
      </pc:sldChg>
      <pc:sldChg chg="addSp delSp modSp mod">
        <pc:chgData name="CHAN Ka Hong" userId="2253a9a7-10f3-4de1-b85c-e91f75ebb876" providerId="ADAL" clId="{22E08211-64C9-4A29-8376-921971B5FCB8}" dt="2024-11-25T14:53:32.463" v="512" actId="1076"/>
        <pc:sldMkLst>
          <pc:docMk/>
          <pc:sldMk cId="0" sldId="262"/>
        </pc:sldMkLst>
        <pc:spChg chg="del">
          <ac:chgData name="CHAN Ka Hong" userId="2253a9a7-10f3-4de1-b85c-e91f75ebb876" providerId="ADAL" clId="{22E08211-64C9-4A29-8376-921971B5FCB8}" dt="2024-11-25T14:52:31.028" v="483" actId="478"/>
          <ac:spMkLst>
            <pc:docMk/>
            <pc:sldMk cId="0" sldId="262"/>
            <ac:spMk id="3" creationId="{D59A8CD1-F47E-93C8-180D-229537BE9B43}"/>
          </ac:spMkLst>
        </pc:spChg>
        <pc:graphicFrameChg chg="add mod modGraphic">
          <ac:chgData name="CHAN Ka Hong" userId="2253a9a7-10f3-4de1-b85c-e91f75ebb876" providerId="ADAL" clId="{22E08211-64C9-4A29-8376-921971B5FCB8}" dt="2024-11-25T14:53:32.463" v="512" actId="1076"/>
          <ac:graphicFrameMkLst>
            <pc:docMk/>
            <pc:sldMk cId="0" sldId="262"/>
            <ac:graphicFrameMk id="4" creationId="{F0A660FB-68C7-F171-8249-332CA8FB15F2}"/>
          </ac:graphicFrameMkLst>
        </pc:graphicFrameChg>
      </pc:sldChg>
      <pc:sldChg chg="add">
        <pc:chgData name="CHAN Ka Hong" userId="2253a9a7-10f3-4de1-b85c-e91f75ebb876" providerId="ADAL" clId="{22E08211-64C9-4A29-8376-921971B5FCB8}" dt="2024-11-25T14:54:21.975" v="513"/>
        <pc:sldMkLst>
          <pc:docMk/>
          <pc:sldMk cId="1024628554" sldId="275"/>
        </pc:sldMkLst>
      </pc:sldChg>
      <pc:sldChg chg="add">
        <pc:chgData name="CHAN Ka Hong" userId="2253a9a7-10f3-4de1-b85c-e91f75ebb876" providerId="ADAL" clId="{22E08211-64C9-4A29-8376-921971B5FCB8}" dt="2024-11-25T14:54:22.258" v="514"/>
        <pc:sldMkLst>
          <pc:docMk/>
          <pc:sldMk cId="569980716" sldId="276"/>
        </pc:sldMkLst>
      </pc:sldChg>
      <pc:sldChg chg="add">
        <pc:chgData name="CHAN Ka Hong" userId="2253a9a7-10f3-4de1-b85c-e91f75ebb876" providerId="ADAL" clId="{22E08211-64C9-4A29-8376-921971B5FCB8}" dt="2024-11-25T14:54:22.426" v="515"/>
        <pc:sldMkLst>
          <pc:docMk/>
          <pc:sldMk cId="14056897" sldId="277"/>
        </pc:sldMkLst>
      </pc:sldChg>
      <pc:sldChg chg="add">
        <pc:chgData name="CHAN Ka Hong" userId="2253a9a7-10f3-4de1-b85c-e91f75ebb876" providerId="ADAL" clId="{22E08211-64C9-4A29-8376-921971B5FCB8}" dt="2024-11-25T14:54:22.580" v="516"/>
        <pc:sldMkLst>
          <pc:docMk/>
          <pc:sldMk cId="804702567" sldId="278"/>
        </pc:sldMkLst>
      </pc:sldChg>
      <pc:sldChg chg="add">
        <pc:chgData name="CHAN Ka Hong" userId="2253a9a7-10f3-4de1-b85c-e91f75ebb876" providerId="ADAL" clId="{22E08211-64C9-4A29-8376-921971B5FCB8}" dt="2024-11-25T14:54:22.737" v="517"/>
        <pc:sldMkLst>
          <pc:docMk/>
          <pc:sldMk cId="3896458838" sldId="279"/>
        </pc:sldMkLst>
      </pc:sldChg>
    </pc:docChg>
  </pc:docChgLst>
  <pc:docChgLst>
    <pc:chgData name="WONG Tsz Kin" userId="a1958e16-566d-43e3-b714-fe596aea2960" providerId="ADAL" clId="{2ADE189F-F2E1-E348-A5F8-0C85F4C4C486}"/>
    <pc:docChg chg="undo custSel modSld">
      <pc:chgData name="WONG Tsz Kin" userId="a1958e16-566d-43e3-b714-fe596aea2960" providerId="ADAL" clId="{2ADE189F-F2E1-E348-A5F8-0C85F4C4C486}" dt="2024-11-28T02:16:47.652" v="83" actId="1076"/>
      <pc:docMkLst>
        <pc:docMk/>
      </pc:docMkLst>
      <pc:sldChg chg="addSp delSp modSp mod modClrScheme chgLayout">
        <pc:chgData name="WONG Tsz Kin" userId="a1958e16-566d-43e3-b714-fe596aea2960" providerId="ADAL" clId="{2ADE189F-F2E1-E348-A5F8-0C85F4C4C486}" dt="2024-11-28T02:16:47.652" v="83" actId="1076"/>
        <pc:sldMkLst>
          <pc:docMk/>
          <pc:sldMk cId="0" sldId="268"/>
        </pc:sldMkLst>
        <pc:spChg chg="add del mod ord">
          <ac:chgData name="WONG Tsz Kin" userId="a1958e16-566d-43e3-b714-fe596aea2960" providerId="ADAL" clId="{2ADE189F-F2E1-E348-A5F8-0C85F4C4C486}" dt="2024-11-28T02:15:56.546" v="28" actId="700"/>
          <ac:spMkLst>
            <pc:docMk/>
            <pc:sldMk cId="0" sldId="268"/>
            <ac:spMk id="2" creationId="{934DF55E-43B6-8851-9F27-CDD97791A552}"/>
          </ac:spMkLst>
        </pc:spChg>
        <pc:spChg chg="add del mod">
          <ac:chgData name="WONG Tsz Kin" userId="a1958e16-566d-43e3-b714-fe596aea2960" providerId="ADAL" clId="{2ADE189F-F2E1-E348-A5F8-0C85F4C4C486}" dt="2024-11-28T02:15:54.884" v="22" actId="478"/>
          <ac:spMkLst>
            <pc:docMk/>
            <pc:sldMk cId="0" sldId="268"/>
            <ac:spMk id="4" creationId="{E5693D07-43FB-B807-7255-88DA95AA12E8}"/>
          </ac:spMkLst>
        </pc:spChg>
        <pc:spChg chg="add del mod">
          <ac:chgData name="WONG Tsz Kin" userId="a1958e16-566d-43e3-b714-fe596aea2960" providerId="ADAL" clId="{2ADE189F-F2E1-E348-A5F8-0C85F4C4C486}" dt="2024-11-28T02:15:54.542" v="20" actId="22"/>
          <ac:spMkLst>
            <pc:docMk/>
            <pc:sldMk cId="0" sldId="268"/>
            <ac:spMk id="6" creationId="{79803D3A-102D-7921-6D3A-34FEEAB5DEFD}"/>
          </ac:spMkLst>
        </pc:spChg>
        <pc:spChg chg="add mod">
          <ac:chgData name="WONG Tsz Kin" userId="a1958e16-566d-43e3-b714-fe596aea2960" providerId="ADAL" clId="{2ADE189F-F2E1-E348-A5F8-0C85F4C4C486}" dt="2024-11-28T02:16:47.652" v="83" actId="1076"/>
          <ac:spMkLst>
            <pc:docMk/>
            <pc:sldMk cId="0" sldId="268"/>
            <ac:spMk id="8" creationId="{7B4DBE70-B6A7-6BB8-CED8-03EBD9D9D6C1}"/>
          </ac:spMkLst>
        </pc:spChg>
      </pc:sldChg>
    </pc:docChg>
  </pc:docChgLst>
  <pc:docChgLst>
    <pc:chgData name="WONG Tsz Kin" userId="a1958e16-566d-43e3-b714-fe596aea2960" providerId="ADAL" clId="{A638EB6B-CFEE-4C5C-A04A-79FEF1924203}"/>
    <pc:docChg chg="undo custSel addSld delSld modSld modNotesMaster">
      <pc:chgData name="WONG Tsz Kin" userId="a1958e16-566d-43e3-b714-fe596aea2960" providerId="ADAL" clId="{A638EB6B-CFEE-4C5C-A04A-79FEF1924203}" dt="2024-11-29T05:10:07.393" v="1520" actId="729"/>
      <pc:docMkLst>
        <pc:docMk/>
      </pc:docMkLst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57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59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60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61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62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63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64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65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66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67"/>
        </pc:sldMkLst>
      </pc:sldChg>
      <pc:sldChg chg="mod modShow modNotes">
        <pc:chgData name="WONG Tsz Kin" userId="a1958e16-566d-43e3-b714-fe596aea2960" providerId="ADAL" clId="{A638EB6B-CFEE-4C5C-A04A-79FEF1924203}" dt="2024-11-29T05:10:03.592" v="1519" actId="729"/>
        <pc:sldMkLst>
          <pc:docMk/>
          <pc:sldMk cId="0" sldId="268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70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73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0" sldId="274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024628554" sldId="275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804702567" sldId="278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896458838" sldId="279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930653088" sldId="280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848271601" sldId="281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470644998" sldId="282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897149011" sldId="283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251766476" sldId="284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923791419" sldId="287"/>
        </pc:sldMkLst>
      </pc:sldChg>
      <pc:sldChg chg="addSp delSp modSp mod modAnim modNotes">
        <pc:chgData name="WONG Tsz Kin" userId="a1958e16-566d-43e3-b714-fe596aea2960" providerId="ADAL" clId="{A638EB6B-CFEE-4C5C-A04A-79FEF1924203}" dt="2024-11-29T02:54:29" v="1458"/>
        <pc:sldMkLst>
          <pc:docMk/>
          <pc:sldMk cId="1234986949" sldId="288"/>
        </pc:sldMkLst>
        <pc:spChg chg="mod">
          <ac:chgData name="WONG Tsz Kin" userId="a1958e16-566d-43e3-b714-fe596aea2960" providerId="ADAL" clId="{A638EB6B-CFEE-4C5C-A04A-79FEF1924203}" dt="2024-11-28T13:13:44.020" v="98" actId="20577"/>
          <ac:spMkLst>
            <pc:docMk/>
            <pc:sldMk cId="1234986949" sldId="288"/>
            <ac:spMk id="2" creationId="{5018AFD8-E10E-C963-63EE-61113ADEE52C}"/>
          </ac:spMkLst>
        </pc:spChg>
        <pc:spChg chg="add del mod">
          <ac:chgData name="WONG Tsz Kin" userId="a1958e16-566d-43e3-b714-fe596aea2960" providerId="ADAL" clId="{A638EB6B-CFEE-4C5C-A04A-79FEF1924203}" dt="2024-11-29T02:34:13.565" v="1411" actId="20577"/>
          <ac:spMkLst>
            <pc:docMk/>
            <pc:sldMk cId="1234986949" sldId="288"/>
            <ac:spMk id="3" creationId="{BAD1C323-1788-34B0-547F-135F77691AEB}"/>
          </ac:spMkLst>
        </pc:spChg>
      </pc:sldChg>
      <pc:sldChg chg="modAnim modNotes">
        <pc:chgData name="WONG Tsz Kin" userId="a1958e16-566d-43e3-b714-fe596aea2960" providerId="ADAL" clId="{A638EB6B-CFEE-4C5C-A04A-79FEF1924203}" dt="2024-11-29T02:54:52.144" v="1462"/>
        <pc:sldMkLst>
          <pc:docMk/>
          <pc:sldMk cId="3736809265" sldId="289"/>
        </pc:sldMkLst>
      </pc:sldChg>
      <pc:sldChg chg="modSp mod modAnim modNotes">
        <pc:chgData name="WONG Tsz Kin" userId="a1958e16-566d-43e3-b714-fe596aea2960" providerId="ADAL" clId="{A638EB6B-CFEE-4C5C-A04A-79FEF1924203}" dt="2024-11-29T02:54:33.028" v="1459"/>
        <pc:sldMkLst>
          <pc:docMk/>
          <pc:sldMk cId="3725704977" sldId="292"/>
        </pc:sldMkLst>
        <pc:spChg chg="mod">
          <ac:chgData name="WONG Tsz Kin" userId="a1958e16-566d-43e3-b714-fe596aea2960" providerId="ADAL" clId="{A638EB6B-CFEE-4C5C-A04A-79FEF1924203}" dt="2024-11-28T13:28:48.461" v="408" actId="20577"/>
          <ac:spMkLst>
            <pc:docMk/>
            <pc:sldMk cId="3725704977" sldId="292"/>
            <ac:spMk id="2" creationId="{4F4F48F9-8CE1-AB35-C898-ACFD9A0E5E9B}"/>
          </ac:spMkLst>
        </pc:spChg>
        <pc:spChg chg="mod">
          <ac:chgData name="WONG Tsz Kin" userId="a1958e16-566d-43e3-b714-fe596aea2960" providerId="ADAL" clId="{A638EB6B-CFEE-4C5C-A04A-79FEF1924203}" dt="2024-11-29T02:34:40.578" v="1456" actId="20577"/>
          <ac:spMkLst>
            <pc:docMk/>
            <pc:sldMk cId="3725704977" sldId="292"/>
            <ac:spMk id="3" creationId="{9AC58A7D-FCEA-C8F3-DEB5-68F196F42776}"/>
          </ac:spMkLst>
        </pc:spChg>
      </pc:sldChg>
      <pc:sldChg chg="modAnim modNotes">
        <pc:chgData name="WONG Tsz Kin" userId="a1958e16-566d-43e3-b714-fe596aea2960" providerId="ADAL" clId="{A638EB6B-CFEE-4C5C-A04A-79FEF1924203}" dt="2024-11-29T02:54:57.422" v="1463"/>
        <pc:sldMkLst>
          <pc:docMk/>
          <pc:sldMk cId="1521241792" sldId="293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2431119126" sldId="294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612220884" sldId="295"/>
        </pc:sldMkLst>
      </pc:sldChg>
      <pc:sldChg chg="mod modShow modNotes">
        <pc:chgData name="WONG Tsz Kin" userId="a1958e16-566d-43e3-b714-fe596aea2960" providerId="ADAL" clId="{A638EB6B-CFEE-4C5C-A04A-79FEF1924203}" dt="2024-11-29T05:10:07.393" v="1520" actId="729"/>
        <pc:sldMkLst>
          <pc:docMk/>
          <pc:sldMk cId="3524411195" sldId="298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582342167" sldId="299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881679613" sldId="300"/>
        </pc:sldMkLst>
      </pc:sldChg>
      <pc:sldChg chg="modSp mod modNotes">
        <pc:chgData name="WONG Tsz Kin" userId="a1958e16-566d-43e3-b714-fe596aea2960" providerId="ADAL" clId="{A638EB6B-CFEE-4C5C-A04A-79FEF1924203}" dt="2024-11-29T05:08:55.609" v="1518" actId="20577"/>
        <pc:sldMkLst>
          <pc:docMk/>
          <pc:sldMk cId="3530646903" sldId="301"/>
        </pc:sldMkLst>
        <pc:spChg chg="mod">
          <ac:chgData name="WONG Tsz Kin" userId="a1958e16-566d-43e3-b714-fe596aea2960" providerId="ADAL" clId="{A638EB6B-CFEE-4C5C-A04A-79FEF1924203}" dt="2024-11-29T05:08:55.609" v="1518" actId="20577"/>
          <ac:spMkLst>
            <pc:docMk/>
            <pc:sldMk cId="3530646903" sldId="301"/>
            <ac:spMk id="95" creationId="{E674B972-690B-4C61-B556-A2F46C0A86E5}"/>
          </ac:spMkLst>
        </pc:spChg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375887825" sldId="302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2878791942" sldId="303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2749558953" sldId="304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79254079" sldId="305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55226103" sldId="306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2364146566" sldId="307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555137155" sldId="308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255371671" sldId="310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363163485" sldId="312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24123105" sldId="313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992629665" sldId="314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3157055" sldId="315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089534312" sldId="316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103761709" sldId="317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2418662146" sldId="318"/>
        </pc:sldMkLst>
      </pc:sldChg>
      <pc:sldChg chg="new del">
        <pc:chgData name="WONG Tsz Kin" userId="a1958e16-566d-43e3-b714-fe596aea2960" providerId="ADAL" clId="{A638EB6B-CFEE-4C5C-A04A-79FEF1924203}" dt="2024-11-28T13:37:01.363" v="861" actId="680"/>
        <pc:sldMkLst>
          <pc:docMk/>
          <pc:sldMk cId="899636615" sldId="319"/>
        </pc:sldMkLst>
      </pc:sldChg>
      <pc:sldChg chg="modSp add mod modAnim modNotes">
        <pc:chgData name="WONG Tsz Kin" userId="a1958e16-566d-43e3-b714-fe596aea2960" providerId="ADAL" clId="{A638EB6B-CFEE-4C5C-A04A-79FEF1924203}" dt="2024-11-29T02:54:37.970" v="1460"/>
        <pc:sldMkLst>
          <pc:docMk/>
          <pc:sldMk cId="1660170289" sldId="319"/>
        </pc:sldMkLst>
        <pc:spChg chg="mod">
          <ac:chgData name="WONG Tsz Kin" userId="a1958e16-566d-43e3-b714-fe596aea2960" providerId="ADAL" clId="{A638EB6B-CFEE-4C5C-A04A-79FEF1924203}" dt="2024-11-28T13:37:19.920" v="891" actId="20577"/>
          <ac:spMkLst>
            <pc:docMk/>
            <pc:sldMk cId="1660170289" sldId="319"/>
            <ac:spMk id="2" creationId="{CF67DE0E-7F8A-61A8-3816-272B407D80CB}"/>
          </ac:spMkLst>
        </pc:spChg>
        <pc:spChg chg="mod">
          <ac:chgData name="WONG Tsz Kin" userId="a1958e16-566d-43e3-b714-fe596aea2960" providerId="ADAL" clId="{A638EB6B-CFEE-4C5C-A04A-79FEF1924203}" dt="2024-11-28T13:55:13.976" v="1393" actId="20577"/>
          <ac:spMkLst>
            <pc:docMk/>
            <pc:sldMk cId="1660170289" sldId="319"/>
            <ac:spMk id="3" creationId="{1055BF95-6BC2-2DCE-09D4-52EB517690D5}"/>
          </ac:spMkLst>
        </pc:spChg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969224340" sldId="320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2031496087" sldId="321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078252037" sldId="322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2668976129" sldId="323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955744712" sldId="324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295352396" sldId="325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878304232" sldId="326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880519225" sldId="327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2293138143" sldId="328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2234293665" sldId="329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4288823803" sldId="330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4159396821" sldId="331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431637261" sldId="332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2800489435" sldId="333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737932224" sldId="334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2105349538" sldId="335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1302618331" sldId="336"/>
        </pc:sldMkLst>
      </pc:sldChg>
      <pc:sldChg chg="delSp modSp add mod modAnim modNotes">
        <pc:chgData name="WONG Tsz Kin" userId="a1958e16-566d-43e3-b714-fe596aea2960" providerId="ADAL" clId="{A638EB6B-CFEE-4C5C-A04A-79FEF1924203}" dt="2024-11-29T02:54:48.462" v="1461"/>
        <pc:sldMkLst>
          <pc:docMk/>
          <pc:sldMk cId="586727913" sldId="337"/>
        </pc:sldMkLst>
        <pc:spChg chg="mod">
          <ac:chgData name="WONG Tsz Kin" userId="a1958e16-566d-43e3-b714-fe596aea2960" providerId="ADAL" clId="{A638EB6B-CFEE-4C5C-A04A-79FEF1924203}" dt="2024-11-28T14:45:49.707" v="1407" actId="1076"/>
          <ac:spMkLst>
            <pc:docMk/>
            <pc:sldMk cId="586727913" sldId="337"/>
            <ac:spMk id="2" creationId="{A7D0CCEC-B837-9877-3F26-D08EFF31777E}"/>
          </ac:spMkLst>
        </pc:spChg>
        <pc:spChg chg="mod">
          <ac:chgData name="WONG Tsz Kin" userId="a1958e16-566d-43e3-b714-fe596aea2960" providerId="ADAL" clId="{A638EB6B-CFEE-4C5C-A04A-79FEF1924203}" dt="2024-11-29T02:35:06.011" v="1457" actId="20577"/>
          <ac:spMkLst>
            <pc:docMk/>
            <pc:sldMk cId="586727913" sldId="337"/>
            <ac:spMk id="3" creationId="{E72AF542-25FD-E971-33FE-99AE076A07FF}"/>
          </ac:spMkLst>
        </pc:spChg>
        <pc:picChg chg="del">
          <ac:chgData name="WONG Tsz Kin" userId="a1958e16-566d-43e3-b714-fe596aea2960" providerId="ADAL" clId="{A638EB6B-CFEE-4C5C-A04A-79FEF1924203}" dt="2024-11-28T14:44:38.280" v="1395" actId="478"/>
          <ac:picMkLst>
            <pc:docMk/>
            <pc:sldMk cId="586727913" sldId="337"/>
            <ac:picMk id="5" creationId="{71ADACC8-0F85-DCF4-223E-AC670FD68238}"/>
          </ac:picMkLst>
        </pc:picChg>
        <pc:picChg chg="mod">
          <ac:chgData name="WONG Tsz Kin" userId="a1958e16-566d-43e3-b714-fe596aea2960" providerId="ADAL" clId="{A638EB6B-CFEE-4C5C-A04A-79FEF1924203}" dt="2024-11-28T14:45:34.965" v="1405" actId="34135"/>
          <ac:picMkLst>
            <pc:docMk/>
            <pc:sldMk cId="586727913" sldId="337"/>
            <ac:picMk id="268" creationId="{D6CA5D20-AAE9-B0F1-BF30-475A23D59ED5}"/>
          </ac:picMkLst>
        </pc:picChg>
        <pc:picChg chg="mod">
          <ac:chgData name="WONG Tsz Kin" userId="a1958e16-566d-43e3-b714-fe596aea2960" providerId="ADAL" clId="{A638EB6B-CFEE-4C5C-A04A-79FEF1924203}" dt="2024-11-28T14:45:39.824" v="1406" actId="34135"/>
          <ac:picMkLst>
            <pc:docMk/>
            <pc:sldMk cId="586727913" sldId="337"/>
            <ac:picMk id="272" creationId="{06FC56A9-BD80-C030-10F3-3AF1A3DA1293}"/>
          </ac:picMkLst>
        </pc:picChg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515562772" sldId="338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3639714850" sldId="339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746512278" sldId="340"/>
        </pc:sldMkLst>
      </pc:sldChg>
      <pc:sldChg chg="modAnim modNotes">
        <pc:chgData name="WONG Tsz Kin" userId="a1958e16-566d-43e3-b714-fe596aea2960" providerId="ADAL" clId="{A638EB6B-CFEE-4C5C-A04A-79FEF1924203}" dt="2024-11-29T02:55:01.018" v="1464"/>
        <pc:sldMkLst>
          <pc:docMk/>
          <pc:sldMk cId="1224212321" sldId="341"/>
        </pc:sldMkLst>
      </pc:sldChg>
      <pc:sldChg chg="modNotes">
        <pc:chgData name="WONG Tsz Kin" userId="a1958e16-566d-43e3-b714-fe596aea2960" providerId="ADAL" clId="{A638EB6B-CFEE-4C5C-A04A-79FEF1924203}" dt="2024-11-29T02:33:52.355" v="1410"/>
        <pc:sldMkLst>
          <pc:docMk/>
          <pc:sldMk cId="962478542" sldId="342"/>
        </pc:sldMkLst>
      </pc:sldChg>
    </pc:docChg>
  </pc:docChgLst>
  <pc:docChgLst>
    <pc:chgData name="來賓使用者" userId="S::urn:spo:anon#9cd146ec73e17f8254cfe4d028dd19da3c102ac5b583b7fb4b3fc3f1f789d2fc::" providerId="AD" clId="Web-{0206E3EF-A1FC-3AA6-FEFB-766F564C788F}"/>
    <pc:docChg chg="addSld delSld modSld sldOrd">
      <pc:chgData name="來賓使用者" userId="S::urn:spo:anon#9cd146ec73e17f8254cfe4d028dd19da3c102ac5b583b7fb4b3fc3f1f789d2fc::" providerId="AD" clId="Web-{0206E3EF-A1FC-3AA6-FEFB-766F564C788F}" dt="2024-11-26T11:11:25.433" v="501"/>
      <pc:docMkLst>
        <pc:docMk/>
      </pc:docMkLst>
      <pc:sldChg chg="addSp delSp del">
        <pc:chgData name="來賓使用者" userId="S::urn:spo:anon#9cd146ec73e17f8254cfe4d028dd19da3c102ac5b583b7fb4b3fc3f1f789d2fc::" providerId="AD" clId="Web-{0206E3EF-A1FC-3AA6-FEFB-766F564C788F}" dt="2024-11-26T05:52:44.457" v="78"/>
        <pc:sldMkLst>
          <pc:docMk/>
          <pc:sldMk cId="0" sldId="272"/>
        </pc:sldMkLst>
        <pc:picChg chg="add">
          <ac:chgData name="來賓使用者" userId="S::urn:spo:anon#9cd146ec73e17f8254cfe4d028dd19da3c102ac5b583b7fb4b3fc3f1f789d2fc::" providerId="AD" clId="Web-{0206E3EF-A1FC-3AA6-FEFB-766F564C788F}" dt="2024-11-26T05:52:35.535" v="75"/>
          <ac:picMkLst>
            <pc:docMk/>
            <pc:sldMk cId="0" sldId="272"/>
            <ac:picMk id="3" creationId="{1522D314-3619-5C33-3C9B-C0D0E9671E25}"/>
          </ac:picMkLst>
        </pc:picChg>
        <pc:picChg chg="add del">
          <ac:chgData name="來賓使用者" userId="S::urn:spo:anon#9cd146ec73e17f8254cfe4d028dd19da3c102ac5b583b7fb4b3fc3f1f789d2fc::" providerId="AD" clId="Web-{0206E3EF-A1FC-3AA6-FEFB-766F564C788F}" dt="2024-11-26T05:52:42.738" v="77"/>
          <ac:picMkLst>
            <pc:docMk/>
            <pc:sldMk cId="0" sldId="272"/>
            <ac:picMk id="5" creationId="{D38B3DEC-BD85-28DF-3876-5EE83700BB82}"/>
          </ac:picMkLst>
        </pc:picChg>
      </pc:sldChg>
      <pc:sldChg chg="addSp modSp">
        <pc:chgData name="來賓使用者" userId="S::urn:spo:anon#9cd146ec73e17f8254cfe4d028dd19da3c102ac5b583b7fb4b3fc3f1f789d2fc::" providerId="AD" clId="Web-{0206E3EF-A1FC-3AA6-FEFB-766F564C788F}" dt="2024-11-26T06:00:09.987" v="136" actId="20577"/>
        <pc:sldMkLst>
          <pc:docMk/>
          <pc:sldMk cId="0" sldId="273"/>
        </pc:sldMkLst>
        <pc:spChg chg="add mod">
          <ac:chgData name="來賓使用者" userId="S::urn:spo:anon#9cd146ec73e17f8254cfe4d028dd19da3c102ac5b583b7fb4b3fc3f1f789d2fc::" providerId="AD" clId="Web-{0206E3EF-A1FC-3AA6-FEFB-766F564C788F}" dt="2024-11-26T06:00:09.987" v="136" actId="20577"/>
          <ac:spMkLst>
            <pc:docMk/>
            <pc:sldMk cId="0" sldId="273"/>
            <ac:spMk id="5" creationId="{7685DAE2-0C43-F334-D23F-DF1CE661E64F}"/>
          </ac:spMkLst>
        </pc:spChg>
        <pc:picChg chg="add">
          <ac:chgData name="來賓使用者" userId="S::urn:spo:anon#9cd146ec73e17f8254cfe4d028dd19da3c102ac5b583b7fb4b3fc3f1f789d2fc::" providerId="AD" clId="Web-{0206E3EF-A1FC-3AA6-FEFB-766F564C788F}" dt="2024-11-26T05:52:48.332" v="79"/>
          <ac:picMkLst>
            <pc:docMk/>
            <pc:sldMk cId="0" sldId="273"/>
            <ac:picMk id="3" creationId="{0B061131-1BE8-D97B-44CC-55C16E62F573}"/>
          </ac:picMkLst>
        </pc:picChg>
        <pc:picChg chg="add mod">
          <ac:chgData name="來賓使用者" userId="S::urn:spo:anon#9cd146ec73e17f8254cfe4d028dd19da3c102ac5b583b7fb4b3fc3f1f789d2fc::" providerId="AD" clId="Web-{0206E3EF-A1FC-3AA6-FEFB-766F564C788F}" dt="2024-11-26T05:53:13.192" v="83" actId="1076"/>
          <ac:picMkLst>
            <pc:docMk/>
            <pc:sldMk cId="0" sldId="273"/>
            <ac:picMk id="6" creationId="{FC1BE9A5-ADDC-444F-4512-0CE52463DB2C}"/>
          </ac:picMkLst>
        </pc:picChg>
      </pc:sldChg>
      <pc:sldChg chg="addSp modSp">
        <pc:chgData name="來賓使用者" userId="S::urn:spo:anon#9cd146ec73e17f8254cfe4d028dd19da3c102ac5b583b7fb4b3fc3f1f789d2fc::" providerId="AD" clId="Web-{0206E3EF-A1FC-3AA6-FEFB-766F564C788F}" dt="2024-11-26T06:05:22.013" v="235" actId="14100"/>
        <pc:sldMkLst>
          <pc:docMk/>
          <pc:sldMk cId="0" sldId="274"/>
        </pc:sldMkLst>
        <pc:spChg chg="add mod">
          <ac:chgData name="來賓使用者" userId="S::urn:spo:anon#9cd146ec73e17f8254cfe4d028dd19da3c102ac5b583b7fb4b3fc3f1f789d2fc::" providerId="AD" clId="Web-{0206E3EF-A1FC-3AA6-FEFB-766F564C788F}" dt="2024-11-26T06:05:22.013" v="235" actId="14100"/>
          <ac:spMkLst>
            <pc:docMk/>
            <pc:sldMk cId="0" sldId="274"/>
            <ac:spMk id="5" creationId="{6CBE5D89-9082-0E5D-FC2F-9A2181A3BB59}"/>
          </ac:spMkLst>
        </pc:spChg>
        <pc:picChg chg="add">
          <ac:chgData name="來賓使用者" userId="S::urn:spo:anon#9cd146ec73e17f8254cfe4d028dd19da3c102ac5b583b7fb4b3fc3f1f789d2fc::" providerId="AD" clId="Web-{0206E3EF-A1FC-3AA6-FEFB-766F564C788F}" dt="2024-11-26T05:53:55.506" v="99"/>
          <ac:picMkLst>
            <pc:docMk/>
            <pc:sldMk cId="0" sldId="274"/>
            <ac:picMk id="3" creationId="{1DB1765F-C53B-12BE-CAC6-DA3D9E9874B6}"/>
          </ac:picMkLst>
        </pc:picChg>
        <pc:picChg chg="add mod">
          <ac:chgData name="來賓使用者" userId="S::urn:spo:anon#9cd146ec73e17f8254cfe4d028dd19da3c102ac5b583b7fb4b3fc3f1f789d2fc::" providerId="AD" clId="Web-{0206E3EF-A1FC-3AA6-FEFB-766F564C788F}" dt="2024-11-26T05:54:44.320" v="117" actId="1076"/>
          <ac:picMkLst>
            <pc:docMk/>
            <pc:sldMk cId="0" sldId="274"/>
            <ac:picMk id="7" creationId="{8C1A5D20-E5D4-4A39-64D0-01059E6776FA}"/>
          </ac:picMkLst>
        </pc:picChg>
      </pc:sldChg>
      <pc:sldChg chg="addSp modSp">
        <pc:chgData name="來賓使用者" userId="S::urn:spo:anon#9cd146ec73e17f8254cfe4d028dd19da3c102ac5b583b7fb4b3fc3f1f789d2fc::" providerId="AD" clId="Web-{0206E3EF-A1FC-3AA6-FEFB-766F564C788F}" dt="2024-11-26T05:50:15.186" v="40" actId="1076"/>
        <pc:sldMkLst>
          <pc:docMk/>
          <pc:sldMk cId="804702567" sldId="278"/>
        </pc:sldMkLst>
        <pc:spChg chg="add mod">
          <ac:chgData name="來賓使用者" userId="S::urn:spo:anon#9cd146ec73e17f8254cfe4d028dd19da3c102ac5b583b7fb4b3fc3f1f789d2fc::" providerId="AD" clId="Web-{0206E3EF-A1FC-3AA6-FEFB-766F564C788F}" dt="2024-11-26T05:50:15.186" v="40" actId="1076"/>
          <ac:spMkLst>
            <pc:docMk/>
            <pc:sldMk cId="804702567" sldId="278"/>
            <ac:spMk id="3" creationId="{5453EEBE-F597-D7F1-3A39-4391871EEEE5}"/>
          </ac:spMkLst>
        </pc:spChg>
        <pc:picChg chg="add mod">
          <ac:chgData name="來賓使用者" userId="S::urn:spo:anon#9cd146ec73e17f8254cfe4d028dd19da3c102ac5b583b7fb4b3fc3f1f789d2fc::" providerId="AD" clId="Web-{0206E3EF-A1FC-3AA6-FEFB-766F564C788F}" dt="2024-11-26T05:48:47.699" v="21" actId="1076"/>
          <ac:picMkLst>
            <pc:docMk/>
            <pc:sldMk cId="804702567" sldId="278"/>
            <ac:picMk id="2" creationId="{C263E763-7750-4077-16C9-FC7EFB9F3089}"/>
          </ac:picMkLst>
        </pc:picChg>
      </pc:sldChg>
      <pc:sldChg chg="addSp delSp modSp">
        <pc:chgData name="來賓使用者" userId="S::urn:spo:anon#9cd146ec73e17f8254cfe4d028dd19da3c102ac5b583b7fb4b3fc3f1f789d2fc::" providerId="AD" clId="Web-{0206E3EF-A1FC-3AA6-FEFB-766F564C788F}" dt="2024-11-26T06:00:04.081" v="133" actId="20577"/>
        <pc:sldMkLst>
          <pc:docMk/>
          <pc:sldMk cId="3896458838" sldId="279"/>
        </pc:sldMkLst>
        <pc:spChg chg="add mod">
          <ac:chgData name="來賓使用者" userId="S::urn:spo:anon#9cd146ec73e17f8254cfe4d028dd19da3c102ac5b583b7fb4b3fc3f1f789d2fc::" providerId="AD" clId="Web-{0206E3EF-A1FC-3AA6-FEFB-766F564C788F}" dt="2024-11-26T06:00:04.081" v="133" actId="20577"/>
          <ac:spMkLst>
            <pc:docMk/>
            <pc:sldMk cId="3896458838" sldId="279"/>
            <ac:spMk id="12" creationId="{FA49D364-B4BB-D4F7-56EB-27E35FAE9285}"/>
          </ac:spMkLst>
        </pc:spChg>
        <pc:picChg chg="add del mod">
          <ac:chgData name="來賓使用者" userId="S::urn:spo:anon#9cd146ec73e17f8254cfe4d028dd19da3c102ac5b583b7fb4b3fc3f1f789d2fc::" providerId="AD" clId="Web-{0206E3EF-A1FC-3AA6-FEFB-766F564C788F}" dt="2024-11-26T05:51:18.360" v="48"/>
          <ac:picMkLst>
            <pc:docMk/>
            <pc:sldMk cId="3896458838" sldId="279"/>
            <ac:picMk id="2" creationId="{0A40059B-6182-8473-FFD6-6FA47D0ACFCA}"/>
          </ac:picMkLst>
        </pc:picChg>
        <pc:picChg chg="add">
          <ac:chgData name="來賓使用者" userId="S::urn:spo:anon#9cd146ec73e17f8254cfe4d028dd19da3c102ac5b583b7fb4b3fc3f1f789d2fc::" providerId="AD" clId="Web-{0206E3EF-A1FC-3AA6-FEFB-766F564C788F}" dt="2024-11-26T05:51:21.704" v="49"/>
          <ac:picMkLst>
            <pc:docMk/>
            <pc:sldMk cId="3896458838" sldId="279"/>
            <ac:picMk id="4" creationId="{035E47FC-EF52-4F77-F48D-A9C05AE231EC}"/>
          </ac:picMkLst>
        </pc:picChg>
        <pc:picChg chg="add mod">
          <ac:chgData name="來賓使用者" userId="S::urn:spo:anon#9cd146ec73e17f8254cfe4d028dd19da3c102ac5b583b7fb4b3fc3f1f789d2fc::" providerId="AD" clId="Web-{0206E3EF-A1FC-3AA6-FEFB-766F564C788F}" dt="2024-11-26T05:51:38.455" v="53" actId="1076"/>
          <ac:picMkLst>
            <pc:docMk/>
            <pc:sldMk cId="3896458838" sldId="279"/>
            <ac:picMk id="5" creationId="{0642F033-63CB-003F-1BE8-EDDD15BC0C7C}"/>
          </ac:picMkLst>
        </pc:picChg>
        <pc:picChg chg="add mod">
          <ac:chgData name="來賓使用者" userId="S::urn:spo:anon#9cd146ec73e17f8254cfe4d028dd19da3c102ac5b583b7fb4b3fc3f1f789d2fc::" providerId="AD" clId="Web-{0206E3EF-A1FC-3AA6-FEFB-766F564C788F}" dt="2024-11-26T05:51:46.221" v="55" actId="1076"/>
          <ac:picMkLst>
            <pc:docMk/>
            <pc:sldMk cId="3896458838" sldId="279"/>
            <ac:picMk id="6" creationId="{4C8B5CD2-2658-EB7D-CBF3-AD36550707DD}"/>
          </ac:picMkLst>
        </pc:picChg>
        <pc:picChg chg="add mod">
          <ac:chgData name="來賓使用者" userId="S::urn:spo:anon#9cd146ec73e17f8254cfe4d028dd19da3c102ac5b583b7fb4b3fc3f1f789d2fc::" providerId="AD" clId="Web-{0206E3EF-A1FC-3AA6-FEFB-766F564C788F}" dt="2024-11-26T05:51:50.393" v="57" actId="1076"/>
          <ac:picMkLst>
            <pc:docMk/>
            <pc:sldMk cId="3896458838" sldId="279"/>
            <ac:picMk id="7" creationId="{C5100E8F-F896-CD76-3345-AC5BBDA26924}"/>
          </ac:picMkLst>
        </pc:picChg>
        <pc:picChg chg="add mod">
          <ac:chgData name="來賓使用者" userId="S::urn:spo:anon#9cd146ec73e17f8254cfe4d028dd19da3c102ac5b583b7fb4b3fc3f1f789d2fc::" providerId="AD" clId="Web-{0206E3EF-A1FC-3AA6-FEFB-766F564C788F}" dt="2024-11-26T05:51:53.627" v="59" actId="1076"/>
          <ac:picMkLst>
            <pc:docMk/>
            <pc:sldMk cId="3896458838" sldId="279"/>
            <ac:picMk id="8" creationId="{77B16F4B-C6D2-238F-CFD0-8A0D1F774323}"/>
          </ac:picMkLst>
        </pc:picChg>
        <pc:picChg chg="add mod">
          <ac:chgData name="來賓使用者" userId="S::urn:spo:anon#9cd146ec73e17f8254cfe4d028dd19da3c102ac5b583b7fb4b3fc3f1f789d2fc::" providerId="AD" clId="Web-{0206E3EF-A1FC-3AA6-FEFB-766F564C788F}" dt="2024-11-26T05:51:56.471" v="61" actId="1076"/>
          <ac:picMkLst>
            <pc:docMk/>
            <pc:sldMk cId="3896458838" sldId="279"/>
            <ac:picMk id="9" creationId="{62948A81-1E85-7F9F-084F-F900A22D6636}"/>
          </ac:picMkLst>
        </pc:picChg>
        <pc:picChg chg="add mod">
          <ac:chgData name="來賓使用者" userId="S::urn:spo:anon#9cd146ec73e17f8254cfe4d028dd19da3c102ac5b583b7fb4b3fc3f1f789d2fc::" providerId="AD" clId="Web-{0206E3EF-A1FC-3AA6-FEFB-766F564C788F}" dt="2024-11-26T05:52:01.721" v="63" actId="1076"/>
          <ac:picMkLst>
            <pc:docMk/>
            <pc:sldMk cId="3896458838" sldId="279"/>
            <ac:picMk id="10" creationId="{356CAB0C-BA57-61FE-7313-A4F9227B10C1}"/>
          </ac:picMkLst>
        </pc:picChg>
      </pc:sldChg>
      <pc:sldChg chg="addSp delSp modSp add mod ord replId setBg">
        <pc:chgData name="來賓使用者" userId="S::urn:spo:anon#9cd146ec73e17f8254cfe4d028dd19da3c102ac5b583b7fb4b3fc3f1f789d2fc::" providerId="AD" clId="Web-{0206E3EF-A1FC-3AA6-FEFB-766F564C788F}" dt="2024-11-26T11:11:16.402" v="499" actId="1076"/>
        <pc:sldMkLst>
          <pc:docMk/>
          <pc:sldMk cId="930653088" sldId="280"/>
        </pc:sldMkLst>
        <pc:spChg chg="mod">
          <ac:chgData name="來賓使用者" userId="S::urn:spo:anon#9cd146ec73e17f8254cfe4d028dd19da3c102ac5b583b7fb4b3fc3f1f789d2fc::" providerId="AD" clId="Web-{0206E3EF-A1FC-3AA6-FEFB-766F564C788F}" dt="2024-11-26T10:25:22.532" v="484"/>
          <ac:spMkLst>
            <pc:docMk/>
            <pc:sldMk cId="930653088" sldId="280"/>
            <ac:spMk id="2" creationId="{8E90631F-7799-FC50-457A-DDAC85691392}"/>
          </ac:spMkLst>
        </pc:spChg>
        <pc:spChg chg="mod ord">
          <ac:chgData name="來賓使用者" userId="S::urn:spo:anon#9cd146ec73e17f8254cfe4d028dd19da3c102ac5b583b7fb4b3fc3f1f789d2fc::" providerId="AD" clId="Web-{0206E3EF-A1FC-3AA6-FEFB-766F564C788F}" dt="2024-11-26T10:25:22.532" v="484"/>
          <ac:spMkLst>
            <pc:docMk/>
            <pc:sldMk cId="930653088" sldId="280"/>
            <ac:spMk id="95" creationId="{00000000-0000-0000-0000-000000000000}"/>
          </ac:spMkLst>
        </pc:spChg>
        <pc:spChg chg="add del">
          <ac:chgData name="來賓使用者" userId="S::urn:spo:anon#9cd146ec73e17f8254cfe4d028dd19da3c102ac5b583b7fb4b3fc3f1f789d2fc::" providerId="AD" clId="Web-{0206E3EF-A1FC-3AA6-FEFB-766F564C788F}" dt="2024-11-26T10:25:22.532" v="484"/>
          <ac:spMkLst>
            <pc:docMk/>
            <pc:sldMk cId="930653088" sldId="280"/>
            <ac:spMk id="100" creationId="{AD96FDFD-4E42-4A06-B8B5-768A1DB9C2A9}"/>
          </ac:spMkLst>
        </pc:spChg>
        <pc:picChg chg="add mod">
          <ac:chgData name="來賓使用者" userId="S::urn:spo:anon#9cd146ec73e17f8254cfe4d028dd19da3c102ac5b583b7fb4b3fc3f1f789d2fc::" providerId="AD" clId="Web-{0206E3EF-A1FC-3AA6-FEFB-766F564C788F}" dt="2024-11-26T10:25:22.532" v="484"/>
          <ac:picMkLst>
            <pc:docMk/>
            <pc:sldMk cId="930653088" sldId="280"/>
            <ac:picMk id="3" creationId="{8B28AFC4-1A2D-B8FB-5DE2-E5AEB2991572}"/>
          </ac:picMkLst>
        </pc:picChg>
        <pc:picChg chg="add del mod">
          <ac:chgData name="來賓使用者" userId="S::urn:spo:anon#9cd146ec73e17f8254cfe4d028dd19da3c102ac5b583b7fb4b3fc3f1f789d2fc::" providerId="AD" clId="Web-{0206E3EF-A1FC-3AA6-FEFB-766F564C788F}" dt="2024-11-26T11:09:48.762" v="491"/>
          <ac:picMkLst>
            <pc:docMk/>
            <pc:sldMk cId="930653088" sldId="280"/>
            <ac:picMk id="4" creationId="{4BF97319-5EAE-8F18-91E8-7898EA200048}"/>
          </ac:picMkLst>
        </pc:picChg>
        <pc:picChg chg="add mod">
          <ac:chgData name="來賓使用者" userId="S::urn:spo:anon#9cd146ec73e17f8254cfe4d028dd19da3c102ac5b583b7fb4b3fc3f1f789d2fc::" providerId="AD" clId="Web-{0206E3EF-A1FC-3AA6-FEFB-766F564C788F}" dt="2024-11-26T11:11:16.402" v="499" actId="1076"/>
          <ac:picMkLst>
            <pc:docMk/>
            <pc:sldMk cId="930653088" sldId="280"/>
            <ac:picMk id="5" creationId="{53BD618F-7AD7-BB74-102E-8371C0101DFC}"/>
          </ac:picMkLst>
        </pc:picChg>
        <pc:picChg chg="mod ord">
          <ac:chgData name="來賓使用者" userId="S::urn:spo:anon#9cd146ec73e17f8254cfe4d028dd19da3c102ac5b583b7fb4b3fc3f1f789d2fc::" providerId="AD" clId="Web-{0206E3EF-A1FC-3AA6-FEFB-766F564C788F}" dt="2024-11-26T10:25:22.532" v="484"/>
          <ac:picMkLst>
            <pc:docMk/>
            <pc:sldMk cId="930653088" sldId="280"/>
            <ac:picMk id="93" creationId="{00000000-0000-0000-0000-000000000000}"/>
          </ac:picMkLst>
        </pc:picChg>
        <pc:picChg chg="del">
          <ac:chgData name="來賓使用者" userId="S::urn:spo:anon#9cd146ec73e17f8254cfe4d028dd19da3c102ac5b583b7fb4b3fc3f1f789d2fc::" providerId="AD" clId="Web-{0206E3EF-A1FC-3AA6-FEFB-766F564C788F}" dt="2024-11-26T05:47:00.399" v="10"/>
          <ac:picMkLst>
            <pc:docMk/>
            <pc:sldMk cId="930653088" sldId="280"/>
            <ac:picMk id="101" creationId="{00000000-0000-0000-0000-000000000000}"/>
          </ac:picMkLst>
        </pc:picChg>
      </pc:sldChg>
      <pc:sldChg chg="add del replId">
        <pc:chgData name="來賓使用者" userId="S::urn:spo:anon#9cd146ec73e17f8254cfe4d028dd19da3c102ac5b583b7fb4b3fc3f1f789d2fc::" providerId="AD" clId="Web-{0206E3EF-A1FC-3AA6-FEFB-766F564C788F}" dt="2024-11-26T05:45:59.397" v="1"/>
        <pc:sldMkLst>
          <pc:docMk/>
          <pc:sldMk cId="3668512595" sldId="280"/>
        </pc:sldMkLst>
      </pc:sldChg>
      <pc:sldChg chg="modSp add replId">
        <pc:chgData name="來賓使用者" userId="S::urn:spo:anon#9cd146ec73e17f8254cfe4d028dd19da3c102ac5b583b7fb4b3fc3f1f789d2fc::" providerId="AD" clId="Web-{0206E3EF-A1FC-3AA6-FEFB-766F564C788F}" dt="2024-11-26T06:05:16.951" v="234" actId="14100"/>
        <pc:sldMkLst>
          <pc:docMk/>
          <pc:sldMk cId="848271601" sldId="281"/>
        </pc:sldMkLst>
        <pc:spChg chg="mod">
          <ac:chgData name="來賓使用者" userId="S::urn:spo:anon#9cd146ec73e17f8254cfe4d028dd19da3c102ac5b583b7fb4b3fc3f1f789d2fc::" providerId="AD" clId="Web-{0206E3EF-A1FC-3AA6-FEFB-766F564C788F}" dt="2024-11-26T06:05:16.951" v="234" actId="14100"/>
          <ac:spMkLst>
            <pc:docMk/>
            <pc:sldMk cId="848271601" sldId="281"/>
            <ac:spMk id="5" creationId="{6CBE5D89-9082-0E5D-FC2F-9A2181A3BB59}"/>
          </ac:spMkLst>
        </pc:spChg>
        <pc:picChg chg="mod">
          <ac:chgData name="來賓使用者" userId="S::urn:spo:anon#9cd146ec73e17f8254cfe4d028dd19da3c102ac5b583b7fb4b3fc3f1f789d2fc::" providerId="AD" clId="Web-{0206E3EF-A1FC-3AA6-FEFB-766F564C788F}" dt="2024-11-26T06:01:59.866" v="181" actId="14100"/>
          <ac:picMkLst>
            <pc:docMk/>
            <pc:sldMk cId="848271601" sldId="281"/>
            <ac:picMk id="7" creationId="{8C1A5D20-E5D4-4A39-64D0-01059E6776FA}"/>
          </ac:picMkLst>
        </pc:picChg>
      </pc:sldChg>
      <pc:sldChg chg="modSp add replId">
        <pc:chgData name="來賓使用者" userId="S::urn:spo:anon#9cd146ec73e17f8254cfe4d028dd19da3c102ac5b583b7fb4b3fc3f1f789d2fc::" providerId="AD" clId="Web-{0206E3EF-A1FC-3AA6-FEFB-766F564C788F}" dt="2024-11-26T06:05:12.482" v="233" actId="14100"/>
        <pc:sldMkLst>
          <pc:docMk/>
          <pc:sldMk cId="3470644998" sldId="282"/>
        </pc:sldMkLst>
        <pc:spChg chg="mod">
          <ac:chgData name="來賓使用者" userId="S::urn:spo:anon#9cd146ec73e17f8254cfe4d028dd19da3c102ac5b583b7fb4b3fc3f1f789d2fc::" providerId="AD" clId="Web-{0206E3EF-A1FC-3AA6-FEFB-766F564C788F}" dt="2024-11-26T06:05:12.482" v="233" actId="14100"/>
          <ac:spMkLst>
            <pc:docMk/>
            <pc:sldMk cId="3470644998" sldId="282"/>
            <ac:spMk id="5" creationId="{6CBE5D89-9082-0E5D-FC2F-9A2181A3BB59}"/>
          </ac:spMkLst>
        </pc:spChg>
        <pc:picChg chg="mod">
          <ac:chgData name="來賓使用者" userId="S::urn:spo:anon#9cd146ec73e17f8254cfe4d028dd19da3c102ac5b583b7fb4b3fc3f1f789d2fc::" providerId="AD" clId="Web-{0206E3EF-A1FC-3AA6-FEFB-766F564C788F}" dt="2024-11-26T06:02:26.132" v="191" actId="1076"/>
          <ac:picMkLst>
            <pc:docMk/>
            <pc:sldMk cId="3470644998" sldId="282"/>
            <ac:picMk id="7" creationId="{8C1A5D20-E5D4-4A39-64D0-01059E6776FA}"/>
          </ac:picMkLst>
        </pc:picChg>
      </pc:sldChg>
      <pc:sldChg chg="addSp modSp add replId">
        <pc:chgData name="來賓使用者" userId="S::urn:spo:anon#9cd146ec73e17f8254cfe4d028dd19da3c102ac5b583b7fb4b3fc3f1f789d2fc::" providerId="AD" clId="Web-{0206E3EF-A1FC-3AA6-FEFB-766F564C788F}" dt="2024-11-26T06:04:59.231" v="231" actId="14100"/>
        <pc:sldMkLst>
          <pc:docMk/>
          <pc:sldMk cId="897149011" sldId="283"/>
        </pc:sldMkLst>
        <pc:spChg chg="mod">
          <ac:chgData name="來賓使用者" userId="S::urn:spo:anon#9cd146ec73e17f8254cfe4d028dd19da3c102ac5b583b7fb4b3fc3f1f789d2fc::" providerId="AD" clId="Web-{0206E3EF-A1FC-3AA6-FEFB-766F564C788F}" dt="2024-11-26T06:04:59.231" v="231" actId="14100"/>
          <ac:spMkLst>
            <pc:docMk/>
            <pc:sldMk cId="897149011" sldId="283"/>
            <ac:spMk id="5" creationId="{6CBE5D89-9082-0E5D-FC2F-9A2181A3BB59}"/>
          </ac:spMkLst>
        </pc:spChg>
        <pc:picChg chg="add mod">
          <ac:chgData name="來賓使用者" userId="S::urn:spo:anon#9cd146ec73e17f8254cfe4d028dd19da3c102ac5b583b7fb4b3fc3f1f789d2fc::" providerId="AD" clId="Web-{0206E3EF-A1FC-3AA6-FEFB-766F564C788F}" dt="2024-11-26T06:03:34.791" v="212" actId="1076"/>
          <ac:picMkLst>
            <pc:docMk/>
            <pc:sldMk cId="897149011" sldId="283"/>
            <ac:picMk id="2" creationId="{E41A200A-D974-B394-BC28-837D8B01F6FA}"/>
          </ac:picMkLst>
        </pc:picChg>
        <pc:picChg chg="mod">
          <ac:chgData name="來賓使用者" userId="S::urn:spo:anon#9cd146ec73e17f8254cfe4d028dd19da3c102ac5b583b7fb4b3fc3f1f789d2fc::" providerId="AD" clId="Web-{0206E3EF-A1FC-3AA6-FEFB-766F564C788F}" dt="2024-11-26T06:03:29.072" v="210" actId="14100"/>
          <ac:picMkLst>
            <pc:docMk/>
            <pc:sldMk cId="897149011" sldId="283"/>
            <ac:picMk id="7" creationId="{8C1A5D20-E5D4-4A39-64D0-01059E6776FA}"/>
          </ac:picMkLst>
        </pc:picChg>
      </pc:sldChg>
      <pc:sldChg chg="delSp modSp add replId">
        <pc:chgData name="來賓使用者" userId="S::urn:spo:anon#9cd146ec73e17f8254cfe4d028dd19da3c102ac5b583b7fb4b3fc3f1f789d2fc::" providerId="AD" clId="Web-{0206E3EF-A1FC-3AA6-FEFB-766F564C788F}" dt="2024-11-26T06:05:06.310" v="232" actId="14100"/>
        <pc:sldMkLst>
          <pc:docMk/>
          <pc:sldMk cId="3251766476" sldId="284"/>
        </pc:sldMkLst>
        <pc:spChg chg="mod">
          <ac:chgData name="來賓使用者" userId="S::urn:spo:anon#9cd146ec73e17f8254cfe4d028dd19da3c102ac5b583b7fb4b3fc3f1f789d2fc::" providerId="AD" clId="Web-{0206E3EF-A1FC-3AA6-FEFB-766F564C788F}" dt="2024-11-26T06:05:06.310" v="232" actId="14100"/>
          <ac:spMkLst>
            <pc:docMk/>
            <pc:sldMk cId="3251766476" sldId="284"/>
            <ac:spMk id="5" creationId="{6CBE5D89-9082-0E5D-FC2F-9A2181A3BB59}"/>
          </ac:spMkLst>
        </pc:spChg>
        <pc:picChg chg="del">
          <ac:chgData name="來賓使用者" userId="S::urn:spo:anon#9cd146ec73e17f8254cfe4d028dd19da3c102ac5b583b7fb4b3fc3f1f789d2fc::" providerId="AD" clId="Web-{0206E3EF-A1FC-3AA6-FEFB-766F564C788F}" dt="2024-11-26T06:03:58.682" v="215"/>
          <ac:picMkLst>
            <pc:docMk/>
            <pc:sldMk cId="3251766476" sldId="284"/>
            <ac:picMk id="2" creationId="{E41A200A-D974-B394-BC28-837D8B01F6FA}"/>
          </ac:picMkLst>
        </pc:picChg>
        <pc:picChg chg="del">
          <ac:chgData name="來賓使用者" userId="S::urn:spo:anon#9cd146ec73e17f8254cfe4d028dd19da3c102ac5b583b7fb4b3fc3f1f789d2fc::" providerId="AD" clId="Web-{0206E3EF-A1FC-3AA6-FEFB-766F564C788F}" dt="2024-11-26T06:03:57.495" v="214"/>
          <ac:picMkLst>
            <pc:docMk/>
            <pc:sldMk cId="3251766476" sldId="284"/>
            <ac:picMk id="7" creationId="{8C1A5D20-E5D4-4A39-64D0-01059E6776FA}"/>
          </ac:picMkLst>
        </pc:picChg>
      </pc:sldChg>
      <pc:sldChg chg="modSp add del ord replId">
        <pc:chgData name="來賓使用者" userId="S::urn:spo:anon#9cd146ec73e17f8254cfe4d028dd19da3c102ac5b583b7fb4b3fc3f1f789d2fc::" providerId="AD" clId="Web-{0206E3EF-A1FC-3AA6-FEFB-766F564C788F}" dt="2024-11-26T10:09:42.183" v="393"/>
        <pc:sldMkLst>
          <pc:docMk/>
          <pc:sldMk cId="2549930163" sldId="285"/>
        </pc:sldMkLst>
        <pc:spChg chg="mod">
          <ac:chgData name="來賓使用者" userId="S::urn:spo:anon#9cd146ec73e17f8254cfe4d028dd19da3c102ac5b583b7fb4b3fc3f1f789d2fc::" providerId="AD" clId="Web-{0206E3EF-A1FC-3AA6-FEFB-766F564C788F}" dt="2024-11-26T09:48:50.946" v="243" actId="20577"/>
          <ac:spMkLst>
            <pc:docMk/>
            <pc:sldMk cId="2549930163" sldId="285"/>
            <ac:spMk id="2" creationId="{8E90631F-7799-FC50-457A-DDAC85691392}"/>
          </ac:spMkLst>
        </pc:spChg>
      </pc:sldChg>
      <pc:sldChg chg="addSp delSp modSp add replId">
        <pc:chgData name="來賓使用者" userId="S::urn:spo:anon#9cd146ec73e17f8254cfe4d028dd19da3c102ac5b583b7fb4b3fc3f1f789d2fc::" providerId="AD" clId="Web-{0206E3EF-A1FC-3AA6-FEFB-766F564C788F}" dt="2024-11-26T11:11:21.292" v="500" actId="1076"/>
        <pc:sldMkLst>
          <pc:docMk/>
          <pc:sldMk cId="2845697706" sldId="286"/>
        </pc:sldMkLst>
        <pc:spChg chg="mod">
          <ac:chgData name="來賓使用者" userId="S::urn:spo:anon#9cd146ec73e17f8254cfe4d028dd19da3c102ac5b583b7fb4b3fc3f1f789d2fc::" providerId="AD" clId="Web-{0206E3EF-A1FC-3AA6-FEFB-766F564C788F}" dt="2024-11-26T10:10:45.732" v="405" actId="20577"/>
          <ac:spMkLst>
            <pc:docMk/>
            <pc:sldMk cId="2845697706" sldId="286"/>
            <ac:spMk id="2" creationId="{8E90631F-7799-FC50-457A-DDAC85691392}"/>
          </ac:spMkLst>
        </pc:spChg>
        <pc:spChg chg="add del mod">
          <ac:chgData name="來賓使用者" userId="S::urn:spo:anon#9cd146ec73e17f8254cfe4d028dd19da3c102ac5b583b7fb4b3fc3f1f789d2fc::" providerId="AD" clId="Web-{0206E3EF-A1FC-3AA6-FEFB-766F564C788F}" dt="2024-11-26T10:16:27.323" v="456"/>
          <ac:spMkLst>
            <pc:docMk/>
            <pc:sldMk cId="2845697706" sldId="286"/>
            <ac:spMk id="4" creationId="{9BC0F3E7-0979-E979-EF8F-285B57F3BDB7}"/>
          </ac:spMkLst>
        </pc:spChg>
        <pc:spChg chg="add mod">
          <ac:chgData name="來賓使用者" userId="S::urn:spo:anon#9cd146ec73e17f8254cfe4d028dd19da3c102ac5b583b7fb4b3fc3f1f789d2fc::" providerId="AD" clId="Web-{0206E3EF-A1FC-3AA6-FEFB-766F564C788F}" dt="2024-11-26T10:17:34.373" v="480" actId="20577"/>
          <ac:spMkLst>
            <pc:docMk/>
            <pc:sldMk cId="2845697706" sldId="286"/>
            <ac:spMk id="6" creationId="{B30C4CFE-DC61-23EF-F642-B25E63245528}"/>
          </ac:spMkLst>
        </pc:spChg>
        <pc:spChg chg="del mod">
          <ac:chgData name="來賓使用者" userId="S::urn:spo:anon#9cd146ec73e17f8254cfe4d028dd19da3c102ac5b583b7fb4b3fc3f1f789d2fc::" providerId="AD" clId="Web-{0206E3EF-A1FC-3AA6-FEFB-766F564C788F}" dt="2024-11-26T10:09:56.464" v="397"/>
          <ac:spMkLst>
            <pc:docMk/>
            <pc:sldMk cId="2845697706" sldId="286"/>
            <ac:spMk id="95" creationId="{00000000-0000-0000-0000-000000000000}"/>
          </ac:spMkLst>
        </pc:spChg>
        <pc:picChg chg="add mod">
          <ac:chgData name="來賓使用者" userId="S::urn:spo:anon#9cd146ec73e17f8254cfe4d028dd19da3c102ac5b583b7fb4b3fc3f1f789d2fc::" providerId="AD" clId="Web-{0206E3EF-A1FC-3AA6-FEFB-766F564C788F}" dt="2024-11-26T11:11:21.292" v="500" actId="1076"/>
          <ac:picMkLst>
            <pc:docMk/>
            <pc:sldMk cId="2845697706" sldId="286"/>
            <ac:picMk id="5" creationId="{5C1ACD54-43D8-A822-A691-CF56A4A93876}"/>
          </ac:picMkLst>
        </pc:picChg>
        <pc:picChg chg="mod">
          <ac:chgData name="來賓使用者" userId="S::urn:spo:anon#9cd146ec73e17f8254cfe4d028dd19da3c102ac5b583b7fb4b3fc3f1f789d2fc::" providerId="AD" clId="Web-{0206E3EF-A1FC-3AA6-FEFB-766F564C788F}" dt="2024-11-26T10:10:51.560" v="407" actId="1076"/>
          <ac:picMkLst>
            <pc:docMk/>
            <pc:sldMk cId="2845697706" sldId="286"/>
            <ac:picMk id="93" creationId="{00000000-0000-0000-0000-000000000000}"/>
          </ac:picMkLst>
        </pc:picChg>
      </pc:sldChg>
      <pc:sldChg chg="addSp modSp add replId">
        <pc:chgData name="來賓使用者" userId="S::urn:spo:anon#9cd146ec73e17f8254cfe4d028dd19da3c102ac5b583b7fb4b3fc3f1f789d2fc::" providerId="AD" clId="Web-{0206E3EF-A1FC-3AA6-FEFB-766F564C788F}" dt="2024-11-26T11:11:25.433" v="501"/>
        <pc:sldMkLst>
          <pc:docMk/>
          <pc:sldMk cId="1923791419" sldId="287"/>
        </pc:sldMkLst>
        <pc:spChg chg="add mod">
          <ac:chgData name="來賓使用者" userId="S::urn:spo:anon#9cd146ec73e17f8254cfe4d028dd19da3c102ac5b583b7fb4b3fc3f1f789d2fc::" providerId="AD" clId="Web-{0206E3EF-A1FC-3AA6-FEFB-766F564C788F}" dt="2024-11-26T10:13:12.519" v="452" actId="20577"/>
          <ac:spMkLst>
            <pc:docMk/>
            <pc:sldMk cId="1923791419" sldId="287"/>
            <ac:spMk id="5" creationId="{1A7CF10E-E13E-5F68-A940-ED45C30080E7}"/>
          </ac:spMkLst>
        </pc:spChg>
        <pc:picChg chg="add">
          <ac:chgData name="來賓使用者" userId="S::urn:spo:anon#9cd146ec73e17f8254cfe4d028dd19da3c102ac5b583b7fb4b3fc3f1f789d2fc::" providerId="AD" clId="Web-{0206E3EF-A1FC-3AA6-FEFB-766F564C788F}" dt="2024-11-26T11:11:25.433" v="501"/>
          <ac:picMkLst>
            <pc:docMk/>
            <pc:sldMk cId="1923791419" sldId="287"/>
            <ac:picMk id="6" creationId="{B4DAD30D-8C11-ADA4-C478-E16594745069}"/>
          </ac:picMkLst>
        </pc:picChg>
      </pc:sldChg>
    </pc:docChg>
  </pc:docChgLst>
  <pc:docChgLst>
    <pc:chgData name="WONG Tsz Kin" userId="S::tkwong359-c@my.cityu.edu.hk::a1958e16-566d-43e3-b714-fe596aea2960" providerId="AD" clId="Web-{FE66027E-37F4-85D5-8514-E1DDE33E5D18}"/>
    <pc:docChg chg="modSld">
      <pc:chgData name="WONG Tsz Kin" userId="S::tkwong359-c@my.cityu.edu.hk::a1958e16-566d-43e3-b714-fe596aea2960" providerId="AD" clId="Web-{FE66027E-37F4-85D5-8514-E1DDE33E5D18}" dt="2024-11-28T14:24:20.577" v="42" actId="14100"/>
      <pc:docMkLst>
        <pc:docMk/>
      </pc:docMkLst>
      <pc:sldChg chg="addSp delSp modSp mod setBg">
        <pc:chgData name="WONG Tsz Kin" userId="S::tkwong359-c@my.cityu.edu.hk::a1958e16-566d-43e3-b714-fe596aea2960" providerId="AD" clId="Web-{FE66027E-37F4-85D5-8514-E1DDE33E5D18}" dt="2024-11-28T14:24:20.577" v="42" actId="14100"/>
        <pc:sldMkLst>
          <pc:docMk/>
          <pc:sldMk cId="3725704977" sldId="292"/>
        </pc:sldMkLst>
        <pc:spChg chg="mod">
          <ac:chgData name="WONG Tsz Kin" userId="S::tkwong359-c@my.cityu.edu.hk::a1958e16-566d-43e3-b714-fe596aea2960" providerId="AD" clId="Web-{FE66027E-37F4-85D5-8514-E1DDE33E5D18}" dt="2024-11-28T14:20:10.007" v="31" actId="1076"/>
          <ac:spMkLst>
            <pc:docMk/>
            <pc:sldMk cId="3725704977" sldId="292"/>
            <ac:spMk id="2" creationId="{4F4F48F9-8CE1-AB35-C898-ACFD9A0E5E9B}"/>
          </ac:spMkLst>
        </pc:spChg>
        <pc:spChg chg="mod">
          <ac:chgData name="WONG Tsz Kin" userId="S::tkwong359-c@my.cityu.edu.hk::a1958e16-566d-43e3-b714-fe596aea2960" providerId="AD" clId="Web-{FE66027E-37F4-85D5-8514-E1DDE33E5D18}" dt="2024-11-28T14:18:19.582" v="17"/>
          <ac:spMkLst>
            <pc:docMk/>
            <pc:sldMk cId="3725704977" sldId="292"/>
            <ac:spMk id="3" creationId="{9AC58A7D-FCEA-C8F3-DEB5-68F196F42776}"/>
          </ac:spMkLst>
        </pc:spChg>
        <pc:spChg chg="add del">
          <ac:chgData name="WONG Tsz Kin" userId="S::tkwong359-c@my.cityu.edu.hk::a1958e16-566d-43e3-b714-fe596aea2960" providerId="AD" clId="Web-{FE66027E-37F4-85D5-8514-E1DDE33E5D18}" dt="2024-11-28T14:18:19.582" v="17"/>
          <ac:spMkLst>
            <pc:docMk/>
            <pc:sldMk cId="3725704977" sldId="292"/>
            <ac:spMk id="277" creationId="{26FF42C2-EA15-4154-B242-E98E88CED99C}"/>
          </ac:spMkLst>
        </pc:spChg>
        <pc:spChg chg="add del">
          <ac:chgData name="WONG Tsz Kin" userId="S::tkwong359-c@my.cityu.edu.hk::a1958e16-566d-43e3-b714-fe596aea2960" providerId="AD" clId="Web-{FE66027E-37F4-85D5-8514-E1DDE33E5D18}" dt="2024-11-28T14:18:19.582" v="17"/>
          <ac:spMkLst>
            <pc:docMk/>
            <pc:sldMk cId="3725704977" sldId="292"/>
            <ac:spMk id="279" creationId="{D79DE9F7-28C4-4856-BA57-D696E124C137}"/>
          </ac:spMkLst>
        </pc:spChg>
        <pc:spChg chg="add del">
          <ac:chgData name="WONG Tsz Kin" userId="S::tkwong359-c@my.cityu.edu.hk::a1958e16-566d-43e3-b714-fe596aea2960" providerId="AD" clId="Web-{FE66027E-37F4-85D5-8514-E1DDE33E5D18}" dt="2024-11-28T14:18:19.582" v="17"/>
          <ac:spMkLst>
            <pc:docMk/>
            <pc:sldMk cId="3725704977" sldId="292"/>
            <ac:spMk id="281" creationId="{E1F9ED9C-121B-44C6-A308-5824769C40D5}"/>
          </ac:spMkLst>
        </pc:spChg>
        <pc:spChg chg="add del">
          <ac:chgData name="WONG Tsz Kin" userId="S::tkwong359-c@my.cityu.edu.hk::a1958e16-566d-43e3-b714-fe596aea2960" providerId="AD" clId="Web-{FE66027E-37F4-85D5-8514-E1DDE33E5D18}" dt="2024-11-28T14:18:19.582" v="17"/>
          <ac:spMkLst>
            <pc:docMk/>
            <pc:sldMk cId="3725704977" sldId="292"/>
            <ac:spMk id="283" creationId="{4A5F8185-F27B-4E99-A06C-007336FE3F2D}"/>
          </ac:spMkLst>
        </pc:spChg>
        <pc:picChg chg="add del mod">
          <ac:chgData name="WONG Tsz Kin" userId="S::tkwong359-c@my.cityu.edu.hk::a1958e16-566d-43e3-b714-fe596aea2960" providerId="AD" clId="Web-{FE66027E-37F4-85D5-8514-E1DDE33E5D18}" dt="2024-11-28T14:16:33.876" v="7"/>
          <ac:picMkLst>
            <pc:docMk/>
            <pc:sldMk cId="3725704977" sldId="292"/>
            <ac:picMk id="4" creationId="{18A4B5C2-9DB8-B734-8B94-F069964236A8}"/>
          </ac:picMkLst>
        </pc:picChg>
        <pc:picChg chg="add del mod">
          <ac:chgData name="WONG Tsz Kin" userId="S::tkwong359-c@my.cityu.edu.hk::a1958e16-566d-43e3-b714-fe596aea2960" providerId="AD" clId="Web-{FE66027E-37F4-85D5-8514-E1DDE33E5D18}" dt="2024-11-28T14:18:04.691" v="14"/>
          <ac:picMkLst>
            <pc:docMk/>
            <pc:sldMk cId="3725704977" sldId="292"/>
            <ac:picMk id="5" creationId="{77862124-252A-F7B1-EAA1-30373C9D2DA7}"/>
          </ac:picMkLst>
        </pc:picChg>
        <pc:picChg chg="add del mod">
          <ac:chgData name="WONG Tsz Kin" userId="S::tkwong359-c@my.cityu.edu.hk::a1958e16-566d-43e3-b714-fe596aea2960" providerId="AD" clId="Web-{FE66027E-37F4-85D5-8514-E1DDE33E5D18}" dt="2024-11-28T14:21:04.821" v="33"/>
          <ac:picMkLst>
            <pc:docMk/>
            <pc:sldMk cId="3725704977" sldId="292"/>
            <ac:picMk id="6" creationId="{2848D404-9E1F-B481-E723-2776C6E80281}"/>
          </ac:picMkLst>
        </pc:picChg>
        <pc:picChg chg="add del mod">
          <ac:chgData name="WONG Tsz Kin" userId="S::tkwong359-c@my.cityu.edu.hk::a1958e16-566d-43e3-b714-fe596aea2960" providerId="AD" clId="Web-{FE66027E-37F4-85D5-8514-E1DDE33E5D18}" dt="2024-11-28T14:24:09.842" v="39"/>
          <ac:picMkLst>
            <pc:docMk/>
            <pc:sldMk cId="3725704977" sldId="292"/>
            <ac:picMk id="7" creationId="{C93BDD22-A504-293B-6D42-47E69E9DF86E}"/>
          </ac:picMkLst>
        </pc:picChg>
        <pc:picChg chg="add mod">
          <ac:chgData name="WONG Tsz Kin" userId="S::tkwong359-c@my.cityu.edu.hk::a1958e16-566d-43e3-b714-fe596aea2960" providerId="AD" clId="Web-{FE66027E-37F4-85D5-8514-E1DDE33E5D18}" dt="2024-11-28T14:24:20.577" v="42" actId="14100"/>
          <ac:picMkLst>
            <pc:docMk/>
            <pc:sldMk cId="3725704977" sldId="292"/>
            <ac:picMk id="8" creationId="{688B94BB-CADF-324A-9545-A20A8D6A73C7}"/>
          </ac:picMkLst>
        </pc:picChg>
        <pc:picChg chg="mod ord">
          <ac:chgData name="WONG Tsz Kin" userId="S::tkwong359-c@my.cityu.edu.hk::a1958e16-566d-43e3-b714-fe596aea2960" providerId="AD" clId="Web-{FE66027E-37F4-85D5-8514-E1DDE33E5D18}" dt="2024-11-28T14:18:35.817" v="22" actId="1076"/>
          <ac:picMkLst>
            <pc:docMk/>
            <pc:sldMk cId="3725704977" sldId="292"/>
            <ac:picMk id="268" creationId="{E7F815BD-9E0E-E7FA-66EA-C4869133967D}"/>
          </ac:picMkLst>
        </pc:picChg>
        <pc:picChg chg="mod ord">
          <ac:chgData name="WONG Tsz Kin" userId="S::tkwong359-c@my.cityu.edu.hk::a1958e16-566d-43e3-b714-fe596aea2960" providerId="AD" clId="Web-{FE66027E-37F4-85D5-8514-E1DDE33E5D18}" dt="2024-11-28T14:18:19.582" v="17"/>
          <ac:picMkLst>
            <pc:docMk/>
            <pc:sldMk cId="3725704977" sldId="292"/>
            <ac:picMk id="272" creationId="{2C0D67DA-915C-54F5-C19E-64C9934B6308}"/>
          </ac:picMkLst>
        </pc:picChg>
      </pc:sldChg>
    </pc:docChg>
  </pc:docChgLst>
  <pc:docChgLst>
    <pc:chgData name="來賓使用者" userId="S::urn:spo:anon#9cd146ec73e17f8254cfe4d028dd19da3c102ac5b583b7fb4b3fc3f1f789d2fc::" providerId="AD" clId="Web-{2B41E3A2-08DD-1BBB-F39F-494C11A4958C}"/>
    <pc:docChg chg="delSld modSld">
      <pc:chgData name="來賓使用者" userId="S::urn:spo:anon#9cd146ec73e17f8254cfe4d028dd19da3c102ac5b583b7fb4b3fc3f1f789d2fc::" providerId="AD" clId="Web-{2B41E3A2-08DD-1BBB-F39F-494C11A4958C}" dt="2024-11-28T06:05:36.447" v="90" actId="20577"/>
      <pc:docMkLst>
        <pc:docMk/>
      </pc:docMkLst>
      <pc:sldChg chg="modSp del">
        <pc:chgData name="來賓使用者" userId="S::urn:spo:anon#9cd146ec73e17f8254cfe4d028dd19da3c102ac5b583b7fb4b3fc3f1f789d2fc::" providerId="AD" clId="Web-{2B41E3A2-08DD-1BBB-F39F-494C11A4958C}" dt="2024-11-28T05:40:45.968" v="67"/>
        <pc:sldMkLst>
          <pc:docMk/>
          <pc:sldMk cId="2845697706" sldId="286"/>
        </pc:sldMkLst>
        <pc:spChg chg="mod">
          <ac:chgData name="來賓使用者" userId="S::urn:spo:anon#9cd146ec73e17f8254cfe4d028dd19da3c102ac5b583b7fb4b3fc3f1f789d2fc::" providerId="AD" clId="Web-{2B41E3A2-08DD-1BBB-F39F-494C11A4958C}" dt="2024-11-28T05:40:39.593" v="66" actId="20577"/>
          <ac:spMkLst>
            <pc:docMk/>
            <pc:sldMk cId="2845697706" sldId="286"/>
            <ac:spMk id="6" creationId="{B30C4CFE-DC61-23EF-F642-B25E63245528}"/>
          </ac:spMkLst>
        </pc:spChg>
      </pc:sldChg>
      <pc:sldChg chg="addSp delSp modSp">
        <pc:chgData name="來賓使用者" userId="S::urn:spo:anon#9cd146ec73e17f8254cfe4d028dd19da3c102ac5b583b7fb4b3fc3f1f789d2fc::" providerId="AD" clId="Web-{2B41E3A2-08DD-1BBB-F39F-494C11A4958C}" dt="2024-11-28T06:05:36.447" v="90" actId="20577"/>
        <pc:sldMkLst>
          <pc:docMk/>
          <pc:sldMk cId="1923791419" sldId="287"/>
        </pc:sldMkLst>
        <pc:spChg chg="mod">
          <ac:chgData name="來賓使用者" userId="S::urn:spo:anon#9cd146ec73e17f8254cfe4d028dd19da3c102ac5b583b7fb4b3fc3f1f789d2fc::" providerId="AD" clId="Web-{2B41E3A2-08DD-1BBB-F39F-494C11A4958C}" dt="2024-11-28T06:05:36.447" v="90" actId="20577"/>
          <ac:spMkLst>
            <pc:docMk/>
            <pc:sldMk cId="1923791419" sldId="287"/>
            <ac:spMk id="5" creationId="{1A7CF10E-E13E-5F68-A940-ED45C30080E7}"/>
          </ac:spMkLst>
        </pc:spChg>
        <pc:spChg chg="add del">
          <ac:chgData name="來賓使用者" userId="S::urn:spo:anon#9cd146ec73e17f8254cfe4d028dd19da3c102ac5b583b7fb4b3fc3f1f789d2fc::" providerId="AD" clId="Web-{2B41E3A2-08DD-1BBB-F39F-494C11A4958C}" dt="2024-11-28T05:15:46.867" v="12"/>
          <ac:spMkLst>
            <pc:docMk/>
            <pc:sldMk cId="1923791419" sldId="287"/>
            <ac:spMk id="7" creationId="{CC31458A-ADB6-6CFA-0955-40839552356F}"/>
          </ac:spMkLst>
        </pc:spChg>
        <pc:spChg chg="add del mod">
          <ac:chgData name="來賓使用者" userId="S::urn:spo:anon#9cd146ec73e17f8254cfe4d028dd19da3c102ac5b583b7fb4b3fc3f1f789d2fc::" providerId="AD" clId="Web-{2B41E3A2-08DD-1BBB-F39F-494C11A4958C}" dt="2024-11-28T05:17:25.587" v="26"/>
          <ac:spMkLst>
            <pc:docMk/>
            <pc:sldMk cId="1923791419" sldId="287"/>
            <ac:spMk id="10" creationId="{CE5C3B1D-C259-1861-25CF-D4D6B270456F}"/>
          </ac:spMkLst>
        </pc:spChg>
        <pc:spChg chg="add mod">
          <ac:chgData name="來賓使用者" userId="S::urn:spo:anon#9cd146ec73e17f8254cfe4d028dd19da3c102ac5b583b7fb4b3fc3f1f789d2fc::" providerId="AD" clId="Web-{2B41E3A2-08DD-1BBB-F39F-494C11A4958C}" dt="2024-11-28T05:42:12.094" v="84" actId="1076"/>
          <ac:spMkLst>
            <pc:docMk/>
            <pc:sldMk cId="1923791419" sldId="287"/>
            <ac:spMk id="11" creationId="{FBBBD1C6-346C-108F-75B6-0CAC435CF5F6}"/>
          </ac:spMkLst>
        </pc:spChg>
        <pc:spChg chg="add mod">
          <ac:chgData name="來賓使用者" userId="S::urn:spo:anon#9cd146ec73e17f8254cfe4d028dd19da3c102ac5b583b7fb4b3fc3f1f789d2fc::" providerId="AD" clId="Web-{2B41E3A2-08DD-1BBB-F39F-494C11A4958C}" dt="2024-11-28T05:42:15.329" v="85" actId="1076"/>
          <ac:spMkLst>
            <pc:docMk/>
            <pc:sldMk cId="1923791419" sldId="287"/>
            <ac:spMk id="12" creationId="{7AC22F21-493A-E0EC-3473-AA404A9AC670}"/>
          </ac:spMkLst>
        </pc:spChg>
        <pc:picChg chg="add mod">
          <ac:chgData name="來賓使用者" userId="S::urn:spo:anon#9cd146ec73e17f8254cfe4d028dd19da3c102ac5b583b7fb4b3fc3f1f789d2fc::" providerId="AD" clId="Web-{2B41E3A2-08DD-1BBB-F39F-494C11A4958C}" dt="2024-11-28T05:41:22.984" v="74" actId="1076"/>
          <ac:picMkLst>
            <pc:docMk/>
            <pc:sldMk cId="1923791419" sldId="287"/>
            <ac:picMk id="4" creationId="{4D5F9217-C386-9D05-E149-50C348CD7E6E}"/>
          </ac:picMkLst>
        </pc:picChg>
        <pc:picChg chg="add del mod">
          <ac:chgData name="來賓使用者" userId="S::urn:spo:anon#9cd146ec73e17f8254cfe4d028dd19da3c102ac5b583b7fb4b3fc3f1f789d2fc::" providerId="AD" clId="Web-{2B41E3A2-08DD-1BBB-F39F-494C11A4958C}" dt="2024-11-28T05:16:08.054" v="16"/>
          <ac:picMkLst>
            <pc:docMk/>
            <pc:sldMk cId="1923791419" sldId="287"/>
            <ac:picMk id="9" creationId="{17391123-CCE1-B887-E0E7-7D5C0349726E}"/>
          </ac:picMkLst>
        </pc:picChg>
        <pc:picChg chg="mod">
          <ac:chgData name="來賓使用者" userId="S::urn:spo:anon#9cd146ec73e17f8254cfe4d028dd19da3c102ac5b583b7fb4b3fc3f1f789d2fc::" providerId="AD" clId="Web-{2B41E3A2-08DD-1BBB-F39F-494C11A4958C}" dt="2024-11-28T05:42:25.282" v="87" actId="1076"/>
          <ac:picMkLst>
            <pc:docMk/>
            <pc:sldMk cId="1923791419" sldId="287"/>
            <ac:picMk id="93" creationId="{00000000-0000-0000-0000-000000000000}"/>
          </ac:picMkLst>
        </pc:picChg>
      </pc:sldChg>
    </pc:docChg>
  </pc:docChgLst>
  <pc:docChgLst>
    <pc:chgData name="FUNG Wing Ho" userId="6137d4ae-b74a-4298-8d4b-c4bf2343eb43" providerId="ADAL" clId="{32B3C130-3272-4B9D-8C75-BA3358F2CC68}"/>
    <pc:docChg chg="undo redo custSel addSld delSld modSld sldOrd">
      <pc:chgData name="FUNG Wing Ho" userId="6137d4ae-b74a-4298-8d4b-c4bf2343eb43" providerId="ADAL" clId="{32B3C130-3272-4B9D-8C75-BA3358F2CC68}" dt="2024-11-28T16:48:48.818" v="4565" actId="1035"/>
      <pc:docMkLst>
        <pc:docMk/>
      </pc:docMkLst>
      <pc:sldChg chg="modSp mod">
        <pc:chgData name="FUNG Wing Ho" userId="6137d4ae-b74a-4298-8d4b-c4bf2343eb43" providerId="ADAL" clId="{32B3C130-3272-4B9D-8C75-BA3358F2CC68}" dt="2024-11-28T09:16:16.209" v="242" actId="1076"/>
        <pc:sldMkLst>
          <pc:docMk/>
          <pc:sldMk cId="0" sldId="259"/>
        </pc:sldMkLst>
        <pc:picChg chg="mod">
          <ac:chgData name="FUNG Wing Ho" userId="6137d4ae-b74a-4298-8d4b-c4bf2343eb43" providerId="ADAL" clId="{32B3C130-3272-4B9D-8C75-BA3358F2CC68}" dt="2024-11-28T09:16:16.209" v="242" actId="1076"/>
          <ac:picMkLst>
            <pc:docMk/>
            <pc:sldMk cId="0" sldId="259"/>
            <ac:picMk id="134" creationId="{00000000-0000-0000-0000-000000000000}"/>
          </ac:picMkLst>
        </pc:picChg>
      </pc:sldChg>
      <pc:sldChg chg="modSp mod">
        <pc:chgData name="FUNG Wing Ho" userId="6137d4ae-b74a-4298-8d4b-c4bf2343eb43" providerId="ADAL" clId="{32B3C130-3272-4B9D-8C75-BA3358F2CC68}" dt="2024-11-28T07:58:12.507" v="5" actId="1076"/>
        <pc:sldMkLst>
          <pc:docMk/>
          <pc:sldMk cId="0" sldId="266"/>
        </pc:sldMkLst>
        <pc:picChg chg="mod">
          <ac:chgData name="FUNG Wing Ho" userId="6137d4ae-b74a-4298-8d4b-c4bf2343eb43" providerId="ADAL" clId="{32B3C130-3272-4B9D-8C75-BA3358F2CC68}" dt="2024-11-28T07:58:12.507" v="5" actId="1076"/>
          <ac:picMkLst>
            <pc:docMk/>
            <pc:sldMk cId="0" sldId="266"/>
            <ac:picMk id="216" creationId="{00000000-0000-0000-0000-000000000000}"/>
          </ac:picMkLst>
        </pc:picChg>
      </pc:sldChg>
      <pc:sldChg chg="modSp mod">
        <pc:chgData name="FUNG Wing Ho" userId="6137d4ae-b74a-4298-8d4b-c4bf2343eb43" providerId="ADAL" clId="{32B3C130-3272-4B9D-8C75-BA3358F2CC68}" dt="2024-11-28T07:49:00.374" v="1" actId="1076"/>
        <pc:sldMkLst>
          <pc:docMk/>
          <pc:sldMk cId="0" sldId="267"/>
        </pc:sldMkLst>
        <pc:picChg chg="mod">
          <ac:chgData name="FUNG Wing Ho" userId="6137d4ae-b74a-4298-8d4b-c4bf2343eb43" providerId="ADAL" clId="{32B3C130-3272-4B9D-8C75-BA3358F2CC68}" dt="2024-11-28T07:49:00.374" v="1" actId="1076"/>
          <ac:picMkLst>
            <pc:docMk/>
            <pc:sldMk cId="0" sldId="267"/>
            <ac:picMk id="242" creationId="{00000000-0000-0000-0000-000000000000}"/>
          </ac:picMkLst>
        </pc:picChg>
      </pc:sldChg>
      <pc:sldChg chg="modSp mod ord modShow">
        <pc:chgData name="FUNG Wing Ho" userId="6137d4ae-b74a-4298-8d4b-c4bf2343eb43" providerId="ADAL" clId="{32B3C130-3272-4B9D-8C75-BA3358F2CC68}" dt="2024-11-28T13:35:50.670" v="3745" actId="20577"/>
        <pc:sldMkLst>
          <pc:docMk/>
          <pc:sldMk cId="0" sldId="268"/>
        </pc:sldMkLst>
        <pc:spChg chg="mod">
          <ac:chgData name="FUNG Wing Ho" userId="6137d4ae-b74a-4298-8d4b-c4bf2343eb43" providerId="ADAL" clId="{32B3C130-3272-4B9D-8C75-BA3358F2CC68}" dt="2024-11-28T13:35:50.670" v="3745" actId="20577"/>
          <ac:spMkLst>
            <pc:docMk/>
            <pc:sldMk cId="0" sldId="268"/>
            <ac:spMk id="8" creationId="{7B4DBE70-B6A7-6BB8-CED8-03EBD9D9D6C1}"/>
          </ac:spMkLst>
        </pc:spChg>
      </pc:sldChg>
      <pc:sldChg chg="addSp modSp del mod">
        <pc:chgData name="FUNG Wing Ho" userId="6137d4ae-b74a-4298-8d4b-c4bf2343eb43" providerId="ADAL" clId="{32B3C130-3272-4B9D-8C75-BA3358F2CC68}" dt="2024-11-28T13:35:46.044" v="3743" actId="2696"/>
        <pc:sldMkLst>
          <pc:docMk/>
          <pc:sldMk cId="0" sldId="269"/>
        </pc:sldMkLst>
        <pc:spChg chg="add mod">
          <ac:chgData name="FUNG Wing Ho" userId="6137d4ae-b74a-4298-8d4b-c4bf2343eb43" providerId="ADAL" clId="{32B3C130-3272-4B9D-8C75-BA3358F2CC68}" dt="2024-11-28T09:10:11.561" v="143" actId="20577"/>
          <ac:spMkLst>
            <pc:docMk/>
            <pc:sldMk cId="0" sldId="269"/>
            <ac:spMk id="2" creationId="{03EFCB04-7BEF-D6AE-501F-54D8C0A7C4BB}"/>
          </ac:spMkLst>
        </pc:spChg>
      </pc:sldChg>
      <pc:sldChg chg="addSp delSp modSp mod ord modAnim">
        <pc:chgData name="FUNG Wing Ho" userId="6137d4ae-b74a-4298-8d4b-c4bf2343eb43" providerId="ADAL" clId="{32B3C130-3272-4B9D-8C75-BA3358F2CC68}" dt="2024-11-28T11:32:47.354" v="2279" actId="1036"/>
        <pc:sldMkLst>
          <pc:docMk/>
          <pc:sldMk cId="1024628554" sldId="275"/>
        </pc:sldMkLst>
        <pc:spChg chg="add mod">
          <ac:chgData name="FUNG Wing Ho" userId="6137d4ae-b74a-4298-8d4b-c4bf2343eb43" providerId="ADAL" clId="{32B3C130-3272-4B9D-8C75-BA3358F2CC68}" dt="2024-11-28T11:30:54.697" v="2233" actId="20577"/>
          <ac:spMkLst>
            <pc:docMk/>
            <pc:sldMk cId="1024628554" sldId="275"/>
            <ac:spMk id="2" creationId="{CE7BF97E-0879-01D3-F29D-44ABE7BD4D4F}"/>
          </ac:spMkLst>
        </pc:spChg>
        <pc:spChg chg="add del mod">
          <ac:chgData name="FUNG Wing Ho" userId="6137d4ae-b74a-4298-8d4b-c4bf2343eb43" providerId="ADAL" clId="{32B3C130-3272-4B9D-8C75-BA3358F2CC68}" dt="2024-11-28T11:32:47.354" v="2279" actId="1036"/>
          <ac:spMkLst>
            <pc:docMk/>
            <pc:sldMk cId="1024628554" sldId="275"/>
            <ac:spMk id="3" creationId="{03DEB5F3-FA36-0ACB-D2FF-20D9A7437632}"/>
          </ac:spMkLst>
        </pc:spChg>
        <pc:picChg chg="add mod">
          <ac:chgData name="FUNG Wing Ho" userId="6137d4ae-b74a-4298-8d4b-c4bf2343eb43" providerId="ADAL" clId="{32B3C130-3272-4B9D-8C75-BA3358F2CC68}" dt="2024-11-28T11:32:27.187" v="2275" actId="1076"/>
          <ac:picMkLst>
            <pc:docMk/>
            <pc:sldMk cId="1024628554" sldId="275"/>
            <ac:picMk id="5" creationId="{496988F3-9C3A-92C9-64CE-E52BEF60DCD1}"/>
          </ac:picMkLst>
        </pc:picChg>
      </pc:sldChg>
      <pc:sldChg chg="del">
        <pc:chgData name="FUNG Wing Ho" userId="6137d4ae-b74a-4298-8d4b-c4bf2343eb43" providerId="ADAL" clId="{32B3C130-3272-4B9D-8C75-BA3358F2CC68}" dt="2024-11-28T09:12:39.797" v="169" actId="47"/>
        <pc:sldMkLst>
          <pc:docMk/>
          <pc:sldMk cId="569980716" sldId="276"/>
        </pc:sldMkLst>
      </pc:sldChg>
      <pc:sldChg chg="del">
        <pc:chgData name="FUNG Wing Ho" userId="6137d4ae-b74a-4298-8d4b-c4bf2343eb43" providerId="ADAL" clId="{32B3C130-3272-4B9D-8C75-BA3358F2CC68}" dt="2024-11-28T09:14:52.638" v="238" actId="47"/>
        <pc:sldMkLst>
          <pc:docMk/>
          <pc:sldMk cId="14056897" sldId="277"/>
        </pc:sldMkLst>
      </pc:sldChg>
      <pc:sldChg chg="addSp modSp add mod">
        <pc:chgData name="FUNG Wing Ho" userId="6137d4ae-b74a-4298-8d4b-c4bf2343eb43" providerId="ADAL" clId="{32B3C130-3272-4B9D-8C75-BA3358F2CC68}" dt="2024-11-28T14:56:23.261" v="4390" actId="14100"/>
        <pc:sldMkLst>
          <pc:docMk/>
          <pc:sldMk cId="1234986949" sldId="288"/>
        </pc:sldMkLst>
        <pc:spChg chg="mod">
          <ac:chgData name="FUNG Wing Ho" userId="6137d4ae-b74a-4298-8d4b-c4bf2343eb43" providerId="ADAL" clId="{32B3C130-3272-4B9D-8C75-BA3358F2CC68}" dt="2024-11-28T08:24:32.753" v="47" actId="20577"/>
          <ac:spMkLst>
            <pc:docMk/>
            <pc:sldMk cId="1234986949" sldId="288"/>
            <ac:spMk id="2" creationId="{5018AFD8-E10E-C963-63EE-61113ADEE52C}"/>
          </ac:spMkLst>
        </pc:spChg>
        <pc:spChg chg="add mod">
          <ac:chgData name="FUNG Wing Ho" userId="6137d4ae-b74a-4298-8d4b-c4bf2343eb43" providerId="ADAL" clId="{32B3C130-3272-4B9D-8C75-BA3358F2CC68}" dt="2024-11-28T14:56:23.261" v="4390" actId="14100"/>
          <ac:spMkLst>
            <pc:docMk/>
            <pc:sldMk cId="1234986949" sldId="288"/>
            <ac:spMk id="3" creationId="{BAD1C323-1788-34B0-547F-135F77691AEB}"/>
          </ac:spMkLst>
        </pc:spChg>
        <pc:picChg chg="mod">
          <ac:chgData name="FUNG Wing Ho" userId="6137d4ae-b74a-4298-8d4b-c4bf2343eb43" providerId="ADAL" clId="{32B3C130-3272-4B9D-8C75-BA3358F2CC68}" dt="2024-11-28T14:54:45.989" v="4388" actId="14100"/>
          <ac:picMkLst>
            <pc:docMk/>
            <pc:sldMk cId="1234986949" sldId="288"/>
            <ac:picMk id="7" creationId="{8F74719B-9446-B4F4-799D-2507EBC7EEDF}"/>
          </ac:picMkLst>
        </pc:picChg>
      </pc:sldChg>
      <pc:sldChg chg="addSp modSp add mod ord">
        <pc:chgData name="FUNG Wing Ho" userId="6137d4ae-b74a-4298-8d4b-c4bf2343eb43" providerId="ADAL" clId="{32B3C130-3272-4B9D-8C75-BA3358F2CC68}" dt="2024-11-28T09:13:51.394" v="213"/>
        <pc:sldMkLst>
          <pc:docMk/>
          <pc:sldMk cId="3736809265" sldId="289"/>
        </pc:sldMkLst>
        <pc:spChg chg="mod">
          <ac:chgData name="FUNG Wing Ho" userId="6137d4ae-b74a-4298-8d4b-c4bf2343eb43" providerId="ADAL" clId="{32B3C130-3272-4B9D-8C75-BA3358F2CC68}" dt="2024-11-28T08:24:42.452" v="55" actId="20577"/>
          <ac:spMkLst>
            <pc:docMk/>
            <pc:sldMk cId="3736809265" sldId="289"/>
            <ac:spMk id="2" creationId="{58D157FA-408A-98F0-0BA8-5D2E4E332594}"/>
          </ac:spMkLst>
        </pc:spChg>
        <pc:spChg chg="add mod">
          <ac:chgData name="FUNG Wing Ho" userId="6137d4ae-b74a-4298-8d4b-c4bf2343eb43" providerId="ADAL" clId="{32B3C130-3272-4B9D-8C75-BA3358F2CC68}" dt="2024-11-28T09:13:51.394" v="213"/>
          <ac:spMkLst>
            <pc:docMk/>
            <pc:sldMk cId="3736809265" sldId="289"/>
            <ac:spMk id="3" creationId="{9080BD1D-B280-C70B-D628-89B92802B287}"/>
          </ac:spMkLst>
        </pc:spChg>
      </pc:sldChg>
      <pc:sldChg chg="modSp add del mod ord">
        <pc:chgData name="FUNG Wing Ho" userId="6137d4ae-b74a-4298-8d4b-c4bf2343eb43" providerId="ADAL" clId="{32B3C130-3272-4B9D-8C75-BA3358F2CC68}" dt="2024-11-28T09:14:00.447" v="215" actId="47"/>
        <pc:sldMkLst>
          <pc:docMk/>
          <pc:sldMk cId="4118814810" sldId="290"/>
        </pc:sldMkLst>
        <pc:spChg chg="mod">
          <ac:chgData name="FUNG Wing Ho" userId="6137d4ae-b74a-4298-8d4b-c4bf2343eb43" providerId="ADAL" clId="{32B3C130-3272-4B9D-8C75-BA3358F2CC68}" dt="2024-11-28T08:25:22.788" v="67" actId="20577"/>
          <ac:spMkLst>
            <pc:docMk/>
            <pc:sldMk cId="4118814810" sldId="290"/>
            <ac:spMk id="2" creationId="{A078F64D-6F03-5962-9417-2C31D4D1B838}"/>
          </ac:spMkLst>
        </pc:spChg>
      </pc:sldChg>
      <pc:sldChg chg="add del ord">
        <pc:chgData name="FUNG Wing Ho" userId="6137d4ae-b74a-4298-8d4b-c4bf2343eb43" providerId="ADAL" clId="{32B3C130-3272-4B9D-8C75-BA3358F2CC68}" dt="2024-11-28T11:26:13.597" v="2173" actId="47"/>
        <pc:sldMkLst>
          <pc:docMk/>
          <pc:sldMk cId="1432578081" sldId="291"/>
        </pc:sldMkLst>
      </pc:sldChg>
      <pc:sldChg chg="addSp modSp add">
        <pc:chgData name="FUNG Wing Ho" userId="6137d4ae-b74a-4298-8d4b-c4bf2343eb43" providerId="ADAL" clId="{32B3C130-3272-4B9D-8C75-BA3358F2CC68}" dt="2024-11-28T09:13:50.097" v="212"/>
        <pc:sldMkLst>
          <pc:docMk/>
          <pc:sldMk cId="3725704977" sldId="292"/>
        </pc:sldMkLst>
        <pc:spChg chg="add mod">
          <ac:chgData name="FUNG Wing Ho" userId="6137d4ae-b74a-4298-8d4b-c4bf2343eb43" providerId="ADAL" clId="{32B3C130-3272-4B9D-8C75-BA3358F2CC68}" dt="2024-11-28T09:13:50.097" v="212"/>
          <ac:spMkLst>
            <pc:docMk/>
            <pc:sldMk cId="3725704977" sldId="292"/>
            <ac:spMk id="3" creationId="{9AC58A7D-FCEA-C8F3-DEB5-68F196F42776}"/>
          </ac:spMkLst>
        </pc:spChg>
      </pc:sldChg>
      <pc:sldChg chg="addSp modSp add">
        <pc:chgData name="FUNG Wing Ho" userId="6137d4ae-b74a-4298-8d4b-c4bf2343eb43" providerId="ADAL" clId="{32B3C130-3272-4B9D-8C75-BA3358F2CC68}" dt="2024-11-28T09:14:09.721" v="216"/>
        <pc:sldMkLst>
          <pc:docMk/>
          <pc:sldMk cId="1521241792" sldId="293"/>
        </pc:sldMkLst>
        <pc:spChg chg="add mod">
          <ac:chgData name="FUNG Wing Ho" userId="6137d4ae-b74a-4298-8d4b-c4bf2343eb43" providerId="ADAL" clId="{32B3C130-3272-4B9D-8C75-BA3358F2CC68}" dt="2024-11-28T09:14:09.721" v="216"/>
          <ac:spMkLst>
            <pc:docMk/>
            <pc:sldMk cId="1521241792" sldId="293"/>
            <ac:spMk id="3" creationId="{A4C3C2CD-1C6F-F190-DCB1-05DCF89F503D}"/>
          </ac:spMkLst>
        </pc:spChg>
      </pc:sldChg>
      <pc:sldChg chg="modSp add mod ord modShow">
        <pc:chgData name="FUNG Wing Ho" userId="6137d4ae-b74a-4298-8d4b-c4bf2343eb43" providerId="ADAL" clId="{32B3C130-3272-4B9D-8C75-BA3358F2CC68}" dt="2024-11-28T10:00:08.719" v="448" actId="729"/>
        <pc:sldMkLst>
          <pc:docMk/>
          <pc:sldMk cId="2431119126" sldId="294"/>
        </pc:sldMkLst>
        <pc:spChg chg="mod">
          <ac:chgData name="FUNG Wing Ho" userId="6137d4ae-b74a-4298-8d4b-c4bf2343eb43" providerId="ADAL" clId="{32B3C130-3272-4B9D-8C75-BA3358F2CC68}" dt="2024-11-28T09:11:05.143" v="163" actId="20577"/>
          <ac:spMkLst>
            <pc:docMk/>
            <pc:sldMk cId="2431119126" sldId="294"/>
            <ac:spMk id="8" creationId="{F04355B7-3448-C2BF-8AD7-720B9613B5F1}"/>
          </ac:spMkLst>
        </pc:spChg>
      </pc:sldChg>
      <pc:sldChg chg="addSp delSp modSp add mod modAnim">
        <pc:chgData name="FUNG Wing Ho" userId="6137d4ae-b74a-4298-8d4b-c4bf2343eb43" providerId="ADAL" clId="{32B3C130-3272-4B9D-8C75-BA3358F2CC68}" dt="2024-11-28T10:59:01.070" v="1636" actId="208"/>
        <pc:sldMkLst>
          <pc:docMk/>
          <pc:sldMk cId="3612220884" sldId="295"/>
        </pc:sldMkLst>
        <pc:spChg chg="mod ord">
          <ac:chgData name="FUNG Wing Ho" userId="6137d4ae-b74a-4298-8d4b-c4bf2343eb43" providerId="ADAL" clId="{32B3C130-3272-4B9D-8C75-BA3358F2CC68}" dt="2024-11-28T10:23:04.574" v="974" actId="1076"/>
          <ac:spMkLst>
            <pc:docMk/>
            <pc:sldMk cId="3612220884" sldId="295"/>
            <ac:spMk id="2" creationId="{82B7C541-381E-6318-89E9-C33E3FE5AC22}"/>
          </ac:spMkLst>
        </pc:spChg>
        <pc:spChg chg="add del mod">
          <ac:chgData name="FUNG Wing Ho" userId="6137d4ae-b74a-4298-8d4b-c4bf2343eb43" providerId="ADAL" clId="{32B3C130-3272-4B9D-8C75-BA3358F2CC68}" dt="2024-11-28T09:55:45.067" v="406" actId="478"/>
          <ac:spMkLst>
            <pc:docMk/>
            <pc:sldMk cId="3612220884" sldId="295"/>
            <ac:spMk id="3" creationId="{55F7509B-DF37-862F-7FC3-26BF6910CCC3}"/>
          </ac:spMkLst>
        </pc:spChg>
        <pc:picChg chg="add mod modCrop">
          <ac:chgData name="FUNG Wing Ho" userId="6137d4ae-b74a-4298-8d4b-c4bf2343eb43" providerId="ADAL" clId="{32B3C130-3272-4B9D-8C75-BA3358F2CC68}" dt="2024-11-28T10:20:16.875" v="918" actId="732"/>
          <ac:picMkLst>
            <pc:docMk/>
            <pc:sldMk cId="3612220884" sldId="295"/>
            <ac:picMk id="4" creationId="{44C13800-19BD-F55D-65FF-A7B4D591EB1B}"/>
          </ac:picMkLst>
        </pc:picChg>
        <pc:picChg chg="add del mod">
          <ac:chgData name="FUNG Wing Ho" userId="6137d4ae-b74a-4298-8d4b-c4bf2343eb43" providerId="ADAL" clId="{32B3C130-3272-4B9D-8C75-BA3358F2CC68}" dt="2024-11-28T10:20:10.108" v="917" actId="478"/>
          <ac:picMkLst>
            <pc:docMk/>
            <pc:sldMk cId="3612220884" sldId="295"/>
            <ac:picMk id="5" creationId="{09259183-31C2-6963-CBB9-9CACC99FD70F}"/>
          </ac:picMkLst>
        </pc:picChg>
        <pc:cxnChg chg="add mod">
          <ac:chgData name="FUNG Wing Ho" userId="6137d4ae-b74a-4298-8d4b-c4bf2343eb43" providerId="ADAL" clId="{32B3C130-3272-4B9D-8C75-BA3358F2CC68}" dt="2024-11-28T10:59:01.070" v="1636" actId="208"/>
          <ac:cxnSpMkLst>
            <pc:docMk/>
            <pc:sldMk cId="3612220884" sldId="295"/>
            <ac:cxnSpMk id="7" creationId="{B2AC3F9F-37D5-5627-BF47-AD7D1250B9FA}"/>
          </ac:cxnSpMkLst>
        </pc:cxnChg>
      </pc:sldChg>
      <pc:sldChg chg="add del">
        <pc:chgData name="FUNG Wing Ho" userId="6137d4ae-b74a-4298-8d4b-c4bf2343eb43" providerId="ADAL" clId="{32B3C130-3272-4B9D-8C75-BA3358F2CC68}" dt="2024-11-28T11:26:13.597" v="2173" actId="47"/>
        <pc:sldMkLst>
          <pc:docMk/>
          <pc:sldMk cId="3061513654" sldId="296"/>
        </pc:sldMkLst>
      </pc:sldChg>
      <pc:sldChg chg="add del">
        <pc:chgData name="FUNG Wing Ho" userId="6137d4ae-b74a-4298-8d4b-c4bf2343eb43" providerId="ADAL" clId="{32B3C130-3272-4B9D-8C75-BA3358F2CC68}" dt="2024-11-28T11:26:13.597" v="2173" actId="47"/>
        <pc:sldMkLst>
          <pc:docMk/>
          <pc:sldMk cId="2406446335" sldId="297"/>
        </pc:sldMkLst>
      </pc:sldChg>
      <pc:sldChg chg="addSp delSp modSp add mod ord modAnim">
        <pc:chgData name="FUNG Wing Ho" userId="6137d4ae-b74a-4298-8d4b-c4bf2343eb43" providerId="ADAL" clId="{32B3C130-3272-4B9D-8C75-BA3358F2CC68}" dt="2024-11-28T15:08:05.182" v="4417" actId="255"/>
        <pc:sldMkLst>
          <pc:docMk/>
          <pc:sldMk cId="3524411195" sldId="298"/>
        </pc:sldMkLst>
        <pc:spChg chg="mod">
          <ac:chgData name="FUNG Wing Ho" userId="6137d4ae-b74a-4298-8d4b-c4bf2343eb43" providerId="ADAL" clId="{32B3C130-3272-4B9D-8C75-BA3358F2CC68}" dt="2024-11-28T13:35:14.246" v="3742" actId="20577"/>
          <ac:spMkLst>
            <pc:docMk/>
            <pc:sldMk cId="3524411195" sldId="298"/>
            <ac:spMk id="2" creationId="{3FBCA89A-5E75-BFE1-18BF-D5A2AB10D06A}"/>
          </ac:spMkLst>
        </pc:spChg>
        <pc:spChg chg="mod">
          <ac:chgData name="FUNG Wing Ho" userId="6137d4ae-b74a-4298-8d4b-c4bf2343eb43" providerId="ADAL" clId="{32B3C130-3272-4B9D-8C75-BA3358F2CC68}" dt="2024-11-28T15:08:05.182" v="4417" actId="255"/>
          <ac:spMkLst>
            <pc:docMk/>
            <pc:sldMk cId="3524411195" sldId="298"/>
            <ac:spMk id="95" creationId="{1CD82DE3-014B-51C6-31F1-E190687523CE}"/>
          </ac:spMkLst>
        </pc:spChg>
        <pc:graphicFrameChg chg="add del mod modGraphic">
          <ac:chgData name="FUNG Wing Ho" userId="6137d4ae-b74a-4298-8d4b-c4bf2343eb43" providerId="ADAL" clId="{32B3C130-3272-4B9D-8C75-BA3358F2CC68}" dt="2024-11-28T10:11:47.715" v="728" actId="478"/>
          <ac:graphicFrameMkLst>
            <pc:docMk/>
            <pc:sldMk cId="3524411195" sldId="298"/>
            <ac:graphicFrameMk id="3" creationId="{CF13EC13-91C0-665C-FF24-7DA3F2F722E6}"/>
          </ac:graphicFrameMkLst>
        </pc:graphicFrameChg>
        <pc:picChg chg="add mod">
          <ac:chgData name="FUNG Wing Ho" userId="6137d4ae-b74a-4298-8d4b-c4bf2343eb43" providerId="ADAL" clId="{32B3C130-3272-4B9D-8C75-BA3358F2CC68}" dt="2024-11-28T12:39:48.886" v="3249" actId="1076"/>
          <ac:picMkLst>
            <pc:docMk/>
            <pc:sldMk cId="3524411195" sldId="298"/>
            <ac:picMk id="4" creationId="{A025669D-2235-CF7E-37F5-7EE922BA1774}"/>
          </ac:picMkLst>
        </pc:picChg>
        <pc:picChg chg="del">
          <ac:chgData name="FUNG Wing Ho" userId="6137d4ae-b74a-4298-8d4b-c4bf2343eb43" providerId="ADAL" clId="{32B3C130-3272-4B9D-8C75-BA3358F2CC68}" dt="2024-11-28T12:39:41.774" v="3246" actId="478"/>
          <ac:picMkLst>
            <pc:docMk/>
            <pc:sldMk cId="3524411195" sldId="298"/>
            <ac:picMk id="101" creationId="{911A07B1-EFF2-B3C9-3A1D-FC312C0987CF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6:48:42.109" v="4561" actId="18131"/>
        <pc:sldMkLst>
          <pc:docMk/>
          <pc:sldMk cId="3582342167" sldId="299"/>
        </pc:sldMkLst>
        <pc:spChg chg="del">
          <ac:chgData name="FUNG Wing Ho" userId="6137d4ae-b74a-4298-8d4b-c4bf2343eb43" providerId="ADAL" clId="{32B3C130-3272-4B9D-8C75-BA3358F2CC68}" dt="2024-11-28T09:57:48.109" v="424" actId="478"/>
          <ac:spMkLst>
            <pc:docMk/>
            <pc:sldMk cId="3582342167" sldId="299"/>
            <ac:spMk id="2" creationId="{F2F2882F-FEF4-926D-79A6-649588E937E1}"/>
          </ac:spMkLst>
        </pc:spChg>
        <pc:spChg chg="add del mod">
          <ac:chgData name="FUNG Wing Ho" userId="6137d4ae-b74a-4298-8d4b-c4bf2343eb43" providerId="ADAL" clId="{32B3C130-3272-4B9D-8C75-BA3358F2CC68}" dt="2024-11-28T10:17:12.519" v="875" actId="478"/>
          <ac:spMkLst>
            <pc:docMk/>
            <pc:sldMk cId="3582342167" sldId="299"/>
            <ac:spMk id="5" creationId="{2148DA33-633D-FCA6-4DF9-DB4D2D24CD93}"/>
          </ac:spMkLst>
        </pc:spChg>
        <pc:spChg chg="add mod">
          <ac:chgData name="FUNG Wing Ho" userId="6137d4ae-b74a-4298-8d4b-c4bf2343eb43" providerId="ADAL" clId="{32B3C130-3272-4B9D-8C75-BA3358F2CC68}" dt="2024-11-28T10:23:57.308" v="977" actId="1037"/>
          <ac:spMkLst>
            <pc:docMk/>
            <pc:sldMk cId="3582342167" sldId="299"/>
            <ac:spMk id="6" creationId="{AB0F9129-A1EC-3B94-4540-3724DF433392}"/>
          </ac:spMkLst>
        </pc:spChg>
        <pc:picChg chg="add mod modCrop">
          <ac:chgData name="FUNG Wing Ho" userId="6137d4ae-b74a-4298-8d4b-c4bf2343eb43" providerId="ADAL" clId="{32B3C130-3272-4B9D-8C75-BA3358F2CC68}" dt="2024-11-28T16:48:42.109" v="4561" actId="18131"/>
          <ac:picMkLst>
            <pc:docMk/>
            <pc:sldMk cId="3582342167" sldId="299"/>
            <ac:picMk id="3" creationId="{12DC3B43-F182-3F0E-C0E4-8D81843CE348}"/>
          </ac:picMkLst>
        </pc:picChg>
        <pc:picChg chg="mod modCrop">
          <ac:chgData name="FUNG Wing Ho" userId="6137d4ae-b74a-4298-8d4b-c4bf2343eb43" providerId="ADAL" clId="{32B3C130-3272-4B9D-8C75-BA3358F2CC68}" dt="2024-11-28T10:15:58.664" v="869" actId="1076"/>
          <ac:picMkLst>
            <pc:docMk/>
            <pc:sldMk cId="3582342167" sldId="299"/>
            <ac:picMk id="4" creationId="{C2033ABD-B271-44AE-7EB0-68314E22C92D}"/>
          </ac:picMkLst>
        </pc:picChg>
        <pc:picChg chg="mod">
          <ac:chgData name="FUNG Wing Ho" userId="6137d4ae-b74a-4298-8d4b-c4bf2343eb43" providerId="ADAL" clId="{32B3C130-3272-4B9D-8C75-BA3358F2CC68}" dt="2024-11-28T09:57:53.852" v="427" actId="1076"/>
          <ac:picMkLst>
            <pc:docMk/>
            <pc:sldMk cId="3582342167" sldId="299"/>
            <ac:picMk id="268" creationId="{A5D3ECB0-9044-B08B-95D3-B1FB35B74317}"/>
          </ac:picMkLst>
        </pc:picChg>
        <pc:cxnChg chg="add mod">
          <ac:chgData name="FUNG Wing Ho" userId="6137d4ae-b74a-4298-8d4b-c4bf2343eb43" providerId="ADAL" clId="{32B3C130-3272-4B9D-8C75-BA3358F2CC68}" dt="2024-11-28T10:58:45.544" v="1634" actId="208"/>
          <ac:cxnSpMkLst>
            <pc:docMk/>
            <pc:sldMk cId="3582342167" sldId="299"/>
            <ac:cxnSpMk id="7" creationId="{BB421CB4-43C5-9532-A6C0-7EE008FEEFA1}"/>
          </ac:cxnSpMkLst>
        </pc:cxnChg>
        <pc:cxnChg chg="add mod">
          <ac:chgData name="FUNG Wing Ho" userId="6137d4ae-b74a-4298-8d4b-c4bf2343eb43" providerId="ADAL" clId="{32B3C130-3272-4B9D-8C75-BA3358F2CC68}" dt="2024-11-28T10:58:53.016" v="1635" actId="208"/>
          <ac:cxnSpMkLst>
            <pc:docMk/>
            <pc:sldMk cId="3582342167" sldId="299"/>
            <ac:cxnSpMk id="8" creationId="{C457F6DE-71FC-C74B-CA63-A6DFE3180E11}"/>
          </ac:cxnSpMkLst>
        </pc:cxnChg>
      </pc:sldChg>
      <pc:sldChg chg="addSp delSp modSp add mod">
        <pc:chgData name="FUNG Wing Ho" userId="6137d4ae-b74a-4298-8d4b-c4bf2343eb43" providerId="ADAL" clId="{32B3C130-3272-4B9D-8C75-BA3358F2CC68}" dt="2024-11-28T10:59:10.771" v="1637" actId="208"/>
        <pc:sldMkLst>
          <pc:docMk/>
          <pc:sldMk cId="1881679613" sldId="300"/>
        </pc:sldMkLst>
        <pc:spChg chg="del">
          <ac:chgData name="FUNG Wing Ho" userId="6137d4ae-b74a-4298-8d4b-c4bf2343eb43" providerId="ADAL" clId="{32B3C130-3272-4B9D-8C75-BA3358F2CC68}" dt="2024-11-28T10:24:18.022" v="978" actId="478"/>
          <ac:spMkLst>
            <pc:docMk/>
            <pc:sldMk cId="1881679613" sldId="300"/>
            <ac:spMk id="2" creationId="{3FAF35AF-B822-1DFF-252B-C948DFEC47CB}"/>
          </ac:spMkLst>
        </pc:spChg>
        <pc:spChg chg="add mod">
          <ac:chgData name="FUNG Wing Ho" userId="6137d4ae-b74a-4298-8d4b-c4bf2343eb43" providerId="ADAL" clId="{32B3C130-3272-4B9D-8C75-BA3358F2CC68}" dt="2024-11-28T10:24:20.257" v="980"/>
          <ac:spMkLst>
            <pc:docMk/>
            <pc:sldMk cId="1881679613" sldId="300"/>
            <ac:spMk id="6" creationId="{D5C9F236-0BD3-7DA6-EA11-A3A5A7C4720A}"/>
          </ac:spMkLst>
        </pc:spChg>
        <pc:picChg chg="add mod">
          <ac:chgData name="FUNG Wing Ho" userId="6137d4ae-b74a-4298-8d4b-c4bf2343eb43" providerId="ADAL" clId="{32B3C130-3272-4B9D-8C75-BA3358F2CC68}" dt="2024-11-28T10:24:20.257" v="980"/>
          <ac:picMkLst>
            <pc:docMk/>
            <pc:sldMk cId="1881679613" sldId="300"/>
            <ac:picMk id="3" creationId="{AE6A64F0-2EB2-87DD-A443-E049C4ADE32F}"/>
          </ac:picMkLst>
        </pc:picChg>
        <pc:picChg chg="del">
          <ac:chgData name="FUNG Wing Ho" userId="6137d4ae-b74a-4298-8d4b-c4bf2343eb43" providerId="ADAL" clId="{32B3C130-3272-4B9D-8C75-BA3358F2CC68}" dt="2024-11-28T10:24:19.513" v="979" actId="478"/>
          <ac:picMkLst>
            <pc:docMk/>
            <pc:sldMk cId="1881679613" sldId="300"/>
            <ac:picMk id="4" creationId="{B023D4F2-7FB6-F2A9-936D-128BA74612E5}"/>
          </ac:picMkLst>
        </pc:picChg>
        <pc:picChg chg="add mod modCrop">
          <ac:chgData name="FUNG Wing Ho" userId="6137d4ae-b74a-4298-8d4b-c4bf2343eb43" providerId="ADAL" clId="{32B3C130-3272-4B9D-8C75-BA3358F2CC68}" dt="2024-11-28T10:24:43.791" v="982" actId="18131"/>
          <ac:picMkLst>
            <pc:docMk/>
            <pc:sldMk cId="1881679613" sldId="300"/>
            <ac:picMk id="5" creationId="{EC531CAA-7468-F948-E574-906D4637AD01}"/>
          </ac:picMkLst>
        </pc:picChg>
        <pc:cxnChg chg="add mod">
          <ac:chgData name="FUNG Wing Ho" userId="6137d4ae-b74a-4298-8d4b-c4bf2343eb43" providerId="ADAL" clId="{32B3C130-3272-4B9D-8C75-BA3358F2CC68}" dt="2024-11-28T10:59:10.771" v="1637" actId="208"/>
          <ac:cxnSpMkLst>
            <pc:docMk/>
            <pc:sldMk cId="1881679613" sldId="300"/>
            <ac:cxnSpMk id="7" creationId="{60BD10CD-1CA3-3267-4C41-4BBC905B77CE}"/>
          </ac:cxnSpMkLst>
        </pc:cxnChg>
      </pc:sldChg>
      <pc:sldChg chg="addSp delSp modSp add mod ord">
        <pc:chgData name="FUNG Wing Ho" userId="6137d4ae-b74a-4298-8d4b-c4bf2343eb43" providerId="ADAL" clId="{32B3C130-3272-4B9D-8C75-BA3358F2CC68}" dt="2024-11-28T12:39:23.579" v="3243"/>
        <pc:sldMkLst>
          <pc:docMk/>
          <pc:sldMk cId="3530646903" sldId="301"/>
        </pc:sldMkLst>
        <pc:spChg chg="mod">
          <ac:chgData name="FUNG Wing Ho" userId="6137d4ae-b74a-4298-8d4b-c4bf2343eb43" providerId="ADAL" clId="{32B3C130-3272-4B9D-8C75-BA3358F2CC68}" dt="2024-11-28T10:00:13.758" v="461" actId="20577"/>
          <ac:spMkLst>
            <pc:docMk/>
            <pc:sldMk cId="3530646903" sldId="301"/>
            <ac:spMk id="2" creationId="{3498582F-FB9D-6840-6B8F-A7677D45495C}"/>
          </ac:spMkLst>
        </pc:spChg>
        <pc:spChg chg="mod">
          <ac:chgData name="FUNG Wing Ho" userId="6137d4ae-b74a-4298-8d4b-c4bf2343eb43" providerId="ADAL" clId="{32B3C130-3272-4B9D-8C75-BA3358F2CC68}" dt="2024-11-28T10:13:27.837" v="848" actId="404"/>
          <ac:spMkLst>
            <pc:docMk/>
            <pc:sldMk cId="3530646903" sldId="301"/>
            <ac:spMk id="95" creationId="{E674B972-690B-4C61-B556-A2F46C0A86E5}"/>
          </ac:spMkLst>
        </pc:spChg>
        <pc:graphicFrameChg chg="add del mod modGraphic">
          <ac:chgData name="FUNG Wing Ho" userId="6137d4ae-b74a-4298-8d4b-c4bf2343eb43" providerId="ADAL" clId="{32B3C130-3272-4B9D-8C75-BA3358F2CC68}" dt="2024-11-28T10:08:16.526" v="654" actId="478"/>
          <ac:graphicFrameMkLst>
            <pc:docMk/>
            <pc:sldMk cId="3530646903" sldId="301"/>
            <ac:graphicFrameMk id="3" creationId="{A008525E-10C1-E750-A167-0DBC9B3547F1}"/>
          </ac:graphicFrameMkLst>
        </pc:graphicFrameChg>
        <pc:picChg chg="add del mod">
          <ac:chgData name="FUNG Wing Ho" userId="6137d4ae-b74a-4298-8d4b-c4bf2343eb43" providerId="ADAL" clId="{32B3C130-3272-4B9D-8C75-BA3358F2CC68}" dt="2024-11-28T12:39:17.803" v="3241" actId="478"/>
          <ac:picMkLst>
            <pc:docMk/>
            <pc:sldMk cId="3530646903" sldId="301"/>
            <ac:picMk id="4" creationId="{902290F4-D1C5-956A-3DC6-6272381D9C1C}"/>
          </ac:picMkLst>
        </pc:picChg>
        <pc:picChg chg="add mod">
          <ac:chgData name="FUNG Wing Ho" userId="6137d4ae-b74a-4298-8d4b-c4bf2343eb43" providerId="ADAL" clId="{32B3C130-3272-4B9D-8C75-BA3358F2CC68}" dt="2024-11-28T12:39:23.579" v="3243"/>
          <ac:picMkLst>
            <pc:docMk/>
            <pc:sldMk cId="3530646903" sldId="301"/>
            <ac:picMk id="5" creationId="{72ABEBCF-DFCA-445D-4A2E-9C2D5DF62037}"/>
          </ac:picMkLst>
        </pc:picChg>
        <pc:picChg chg="del">
          <ac:chgData name="FUNG Wing Ho" userId="6137d4ae-b74a-4298-8d4b-c4bf2343eb43" providerId="ADAL" clId="{32B3C130-3272-4B9D-8C75-BA3358F2CC68}" dt="2024-11-28T12:39:23.268" v="3242" actId="478"/>
          <ac:picMkLst>
            <pc:docMk/>
            <pc:sldMk cId="3530646903" sldId="301"/>
            <ac:picMk id="101" creationId="{023A9D66-E98A-23D8-C8C9-588C2D120CED}"/>
          </ac:picMkLst>
        </pc:picChg>
      </pc:sldChg>
      <pc:sldChg chg="addSp delSp modSp add mod ord modAnim">
        <pc:chgData name="FUNG Wing Ho" userId="6137d4ae-b74a-4298-8d4b-c4bf2343eb43" providerId="ADAL" clId="{32B3C130-3272-4B9D-8C75-BA3358F2CC68}" dt="2024-11-28T16:35:56.308" v="4441" actId="20577"/>
        <pc:sldMkLst>
          <pc:docMk/>
          <pc:sldMk cId="1375887825" sldId="302"/>
        </pc:sldMkLst>
        <pc:spChg chg="mod ord">
          <ac:chgData name="FUNG Wing Ho" userId="6137d4ae-b74a-4298-8d4b-c4bf2343eb43" providerId="ADAL" clId="{32B3C130-3272-4B9D-8C75-BA3358F2CC68}" dt="2024-11-28T16:35:56.308" v="4441" actId="20577"/>
          <ac:spMkLst>
            <pc:docMk/>
            <pc:sldMk cId="1375887825" sldId="302"/>
            <ac:spMk id="2" creationId="{9ED56208-E75A-32D3-2708-1F9131BD08B6}"/>
          </ac:spMkLst>
        </pc:spChg>
        <pc:picChg chg="add mod modCrop">
          <ac:chgData name="FUNG Wing Ho" userId="6137d4ae-b74a-4298-8d4b-c4bf2343eb43" providerId="ADAL" clId="{32B3C130-3272-4B9D-8C75-BA3358F2CC68}" dt="2024-11-28T10:37:44.804" v="1306" actId="732"/>
          <ac:picMkLst>
            <pc:docMk/>
            <pc:sldMk cId="1375887825" sldId="302"/>
            <ac:picMk id="3" creationId="{D6F112BB-1D2D-503B-8A42-35D891738AD1}"/>
          </ac:picMkLst>
        </pc:picChg>
        <pc:picChg chg="add del">
          <ac:chgData name="FUNG Wing Ho" userId="6137d4ae-b74a-4298-8d4b-c4bf2343eb43" providerId="ADAL" clId="{32B3C130-3272-4B9D-8C75-BA3358F2CC68}" dt="2024-11-28T10:35:42.660" v="1297" actId="478"/>
          <ac:picMkLst>
            <pc:docMk/>
            <pc:sldMk cId="1375887825" sldId="302"/>
            <ac:picMk id="4" creationId="{B42DE729-3F91-8316-FC07-5F5F76046723}"/>
          </ac:picMkLst>
        </pc:picChg>
        <pc:picChg chg="mod">
          <ac:chgData name="FUNG Wing Ho" userId="6137d4ae-b74a-4298-8d4b-c4bf2343eb43" providerId="ADAL" clId="{32B3C130-3272-4B9D-8C75-BA3358F2CC68}" dt="2024-11-28T10:35:54.861" v="1299" actId="1076"/>
          <ac:picMkLst>
            <pc:docMk/>
            <pc:sldMk cId="1375887825" sldId="302"/>
            <ac:picMk id="268" creationId="{E9EA4724-62EC-6EAA-CC6A-31D36C04AF62}"/>
          </ac:picMkLst>
        </pc:picChg>
        <pc:cxnChg chg="add mod">
          <ac:chgData name="FUNG Wing Ho" userId="6137d4ae-b74a-4298-8d4b-c4bf2343eb43" providerId="ADAL" clId="{32B3C130-3272-4B9D-8C75-BA3358F2CC68}" dt="2024-11-28T11:24:30.476" v="2147" actId="1036"/>
          <ac:cxnSpMkLst>
            <pc:docMk/>
            <pc:sldMk cId="1375887825" sldId="302"/>
            <ac:cxnSpMk id="5" creationId="{D7AFB193-E460-B188-12C2-F2F110EC3DA8}"/>
          </ac:cxnSpMkLst>
        </pc:cxnChg>
      </pc:sldChg>
      <pc:sldChg chg="delSp add del mod delAnim">
        <pc:chgData name="FUNG Wing Ho" userId="6137d4ae-b74a-4298-8d4b-c4bf2343eb43" providerId="ADAL" clId="{32B3C130-3272-4B9D-8C75-BA3358F2CC68}" dt="2024-11-28T10:39:00.721" v="1312" actId="47"/>
        <pc:sldMkLst>
          <pc:docMk/>
          <pc:sldMk cId="1291040069" sldId="303"/>
        </pc:sldMkLst>
        <pc:spChg chg="del">
          <ac:chgData name="FUNG Wing Ho" userId="6137d4ae-b74a-4298-8d4b-c4bf2343eb43" providerId="ADAL" clId="{32B3C130-3272-4B9D-8C75-BA3358F2CC68}" dt="2024-11-28T10:38:15.652" v="1308" actId="478"/>
          <ac:spMkLst>
            <pc:docMk/>
            <pc:sldMk cId="1291040069" sldId="303"/>
            <ac:spMk id="2" creationId="{E9D6C15A-D4AE-686F-5DB4-1DD30B9B6823}"/>
          </ac:spMkLst>
        </pc:spChg>
      </pc:sldChg>
      <pc:sldChg chg="addSp delSp modSp add mod delAnim">
        <pc:chgData name="FUNG Wing Ho" userId="6137d4ae-b74a-4298-8d4b-c4bf2343eb43" providerId="ADAL" clId="{32B3C130-3272-4B9D-8C75-BA3358F2CC68}" dt="2024-11-28T16:48:48.818" v="4565" actId="1035"/>
        <pc:sldMkLst>
          <pc:docMk/>
          <pc:sldMk cId="2878791942" sldId="303"/>
        </pc:sldMkLst>
        <pc:spChg chg="del">
          <ac:chgData name="FUNG Wing Ho" userId="6137d4ae-b74a-4298-8d4b-c4bf2343eb43" providerId="ADAL" clId="{32B3C130-3272-4B9D-8C75-BA3358F2CC68}" dt="2024-11-28T10:39:06.184" v="1314" actId="478"/>
          <ac:spMkLst>
            <pc:docMk/>
            <pc:sldMk cId="2878791942" sldId="303"/>
            <ac:spMk id="2" creationId="{E9C67DAC-9A97-AEDC-C3A7-BDD82FD5A14E}"/>
          </ac:spMkLst>
        </pc:spChg>
        <pc:spChg chg="add mod">
          <ac:chgData name="FUNG Wing Ho" userId="6137d4ae-b74a-4298-8d4b-c4bf2343eb43" providerId="ADAL" clId="{32B3C130-3272-4B9D-8C75-BA3358F2CC68}" dt="2024-11-28T16:40:53.333" v="4477" actId="1038"/>
          <ac:spMkLst>
            <pc:docMk/>
            <pc:sldMk cId="2878791942" sldId="303"/>
            <ac:spMk id="4" creationId="{39FA6CA2-5537-1CA7-3A60-CA3AD0ECECBD}"/>
          </ac:spMkLst>
        </pc:spChg>
        <pc:spChg chg="add del mod">
          <ac:chgData name="FUNG Wing Ho" userId="6137d4ae-b74a-4298-8d4b-c4bf2343eb43" providerId="ADAL" clId="{32B3C130-3272-4B9D-8C75-BA3358F2CC68}" dt="2024-11-28T11:12:15.673" v="1738" actId="478"/>
          <ac:spMkLst>
            <pc:docMk/>
            <pc:sldMk cId="2878791942" sldId="303"/>
            <ac:spMk id="12" creationId="{29F15040-2C89-70FE-5401-77433C5A1CF7}"/>
          </ac:spMkLst>
        </pc:spChg>
        <pc:spChg chg="add del mod">
          <ac:chgData name="FUNG Wing Ho" userId="6137d4ae-b74a-4298-8d4b-c4bf2343eb43" providerId="ADAL" clId="{32B3C130-3272-4B9D-8C75-BA3358F2CC68}" dt="2024-11-28T11:12:17.375" v="1739" actId="478"/>
          <ac:spMkLst>
            <pc:docMk/>
            <pc:sldMk cId="2878791942" sldId="303"/>
            <ac:spMk id="13" creationId="{15767666-3BB8-11D9-0CD3-31AA8BE5DD2F}"/>
          </ac:spMkLst>
        </pc:spChg>
        <pc:spChg chg="add mod">
          <ac:chgData name="FUNG Wing Ho" userId="6137d4ae-b74a-4298-8d4b-c4bf2343eb43" providerId="ADAL" clId="{32B3C130-3272-4B9D-8C75-BA3358F2CC68}" dt="2024-11-28T16:40:53.333" v="4477" actId="1038"/>
          <ac:spMkLst>
            <pc:docMk/>
            <pc:sldMk cId="2878791942" sldId="303"/>
            <ac:spMk id="28" creationId="{C5131F09-4013-7E6B-B18C-83CF0A34E2BF}"/>
          </ac:spMkLst>
        </pc:spChg>
        <pc:spChg chg="add mod ord">
          <ac:chgData name="FUNG Wing Ho" userId="6137d4ae-b74a-4298-8d4b-c4bf2343eb43" providerId="ADAL" clId="{32B3C130-3272-4B9D-8C75-BA3358F2CC68}" dt="2024-11-28T16:40:58.509" v="4478" actId="1037"/>
          <ac:spMkLst>
            <pc:docMk/>
            <pc:sldMk cId="2878791942" sldId="303"/>
            <ac:spMk id="29" creationId="{0D7D26BD-7EBF-20C9-060A-DC0930358E83}"/>
          </ac:spMkLst>
        </pc:spChg>
        <pc:spChg chg="add mod">
          <ac:chgData name="FUNG Wing Ho" userId="6137d4ae-b74a-4298-8d4b-c4bf2343eb43" providerId="ADAL" clId="{32B3C130-3272-4B9D-8C75-BA3358F2CC68}" dt="2024-11-28T16:42:44.183" v="4545" actId="1076"/>
          <ac:spMkLst>
            <pc:docMk/>
            <pc:sldMk cId="2878791942" sldId="303"/>
            <ac:spMk id="34" creationId="{BE8F63E0-70AC-174F-7107-495720097185}"/>
          </ac:spMkLst>
        </pc:spChg>
        <pc:picChg chg="mod modCrop">
          <ac:chgData name="FUNG Wing Ho" userId="6137d4ae-b74a-4298-8d4b-c4bf2343eb43" providerId="ADAL" clId="{32B3C130-3272-4B9D-8C75-BA3358F2CC68}" dt="2024-11-28T16:40:53.333" v="4477" actId="1038"/>
          <ac:picMkLst>
            <pc:docMk/>
            <pc:sldMk cId="2878791942" sldId="303"/>
            <ac:picMk id="3" creationId="{C43C13A3-1765-4B16-B3A1-F498620CEA74}"/>
          </ac:picMkLst>
        </pc:picChg>
        <pc:picChg chg="add del mod modCrop">
          <ac:chgData name="FUNG Wing Ho" userId="6137d4ae-b74a-4298-8d4b-c4bf2343eb43" providerId="ADAL" clId="{32B3C130-3272-4B9D-8C75-BA3358F2CC68}" dt="2024-11-28T10:42:44.780" v="1333" actId="478"/>
          <ac:picMkLst>
            <pc:docMk/>
            <pc:sldMk cId="2878791942" sldId="303"/>
            <ac:picMk id="6" creationId="{2EEFB8B3-A529-EA8A-F772-B6D245181978}"/>
          </ac:picMkLst>
        </pc:picChg>
        <pc:picChg chg="add mod modCrop">
          <ac:chgData name="FUNG Wing Ho" userId="6137d4ae-b74a-4298-8d4b-c4bf2343eb43" providerId="ADAL" clId="{32B3C130-3272-4B9D-8C75-BA3358F2CC68}" dt="2024-11-28T16:40:53.333" v="4477" actId="1038"/>
          <ac:picMkLst>
            <pc:docMk/>
            <pc:sldMk cId="2878791942" sldId="303"/>
            <ac:picMk id="8" creationId="{9004C23C-0D99-89CB-3438-C05FD573151A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10" creationId="{917497D6-8B28-FF90-B5E0-2E32D1902C06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11" creationId="{25E5128C-2C13-CFE8-0DF3-36FBA93B5459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15" creationId="{DA57834B-6EAA-1BE6-8BCA-A9AC2E19F31A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16" creationId="{2AA4501D-60E1-5604-A137-D491C3D6F69D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17" creationId="{25A40E34-F1B9-08B7-7D83-F73334E70E47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18" creationId="{3D423141-2B97-F7A1-0F18-7196A59B173F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19" creationId="{527EB147-46FE-090F-29E1-AAC96321FBA5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20" creationId="{31726EEB-3451-87A7-8D0D-FF762CEE7A0B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22" creationId="{2165C098-D4C2-7C34-5665-F48E8C57A18A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23" creationId="{FFA5AE62-07A9-D19D-3A67-6004B783E3CC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24" creationId="{0DC53ACD-16BB-48D1-10E2-5258796E6BE3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25" creationId="{A762A5FE-77C1-7AC7-F544-B062124E2FBE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26" creationId="{37056159-641A-AF15-0AB9-BAC08F89FCA6}"/>
          </ac:picMkLst>
        </pc:picChg>
        <pc:picChg chg="add mod modCrop">
          <ac:chgData name="FUNG Wing Ho" userId="6137d4ae-b74a-4298-8d4b-c4bf2343eb43" providerId="ADAL" clId="{32B3C130-3272-4B9D-8C75-BA3358F2CC68}" dt="2024-11-28T16:40:58.509" v="4478" actId="1037"/>
          <ac:picMkLst>
            <pc:docMk/>
            <pc:sldMk cId="2878791942" sldId="303"/>
            <ac:picMk id="27" creationId="{7D224A05-505F-6D57-078C-2ED0BB7193F8}"/>
          </ac:picMkLst>
        </pc:picChg>
        <pc:picChg chg="mod">
          <ac:chgData name="FUNG Wing Ho" userId="6137d4ae-b74a-4298-8d4b-c4bf2343eb43" providerId="ADAL" clId="{32B3C130-3272-4B9D-8C75-BA3358F2CC68}" dt="2024-11-28T16:40:16.925" v="4463" actId="1038"/>
          <ac:picMkLst>
            <pc:docMk/>
            <pc:sldMk cId="2878791942" sldId="303"/>
            <ac:picMk id="272" creationId="{F46EE21D-CAB2-B75F-3EC6-CE51D25B7C80}"/>
          </ac:picMkLst>
        </pc:picChg>
        <pc:cxnChg chg="del">
          <ac:chgData name="FUNG Wing Ho" userId="6137d4ae-b74a-4298-8d4b-c4bf2343eb43" providerId="ADAL" clId="{32B3C130-3272-4B9D-8C75-BA3358F2CC68}" dt="2024-11-28T10:42:48.365" v="1334" actId="478"/>
          <ac:cxnSpMkLst>
            <pc:docMk/>
            <pc:sldMk cId="2878791942" sldId="303"/>
            <ac:cxnSpMk id="5" creationId="{8897E81E-A7E7-7514-D2C1-EC83C90111BC}"/>
          </ac:cxnSpMkLst>
        </pc:cxnChg>
        <pc:cxnChg chg="del">
          <ac:chgData name="FUNG Wing Ho" userId="6137d4ae-b74a-4298-8d4b-c4bf2343eb43" providerId="ADAL" clId="{32B3C130-3272-4B9D-8C75-BA3358F2CC68}" dt="2024-11-28T10:42:48.365" v="1334" actId="478"/>
          <ac:cxnSpMkLst>
            <pc:docMk/>
            <pc:sldMk cId="2878791942" sldId="303"/>
            <ac:cxnSpMk id="7" creationId="{4A532F36-FF04-DE25-B442-0B027ACFF388}"/>
          </ac:cxnSpMkLst>
        </pc:cxnChg>
        <pc:cxnChg chg="add del mod ord">
          <ac:chgData name="FUNG Wing Ho" userId="6137d4ae-b74a-4298-8d4b-c4bf2343eb43" providerId="ADAL" clId="{32B3C130-3272-4B9D-8C75-BA3358F2CC68}" dt="2024-11-28T11:12:22.296" v="1740" actId="478"/>
          <ac:cxnSpMkLst>
            <pc:docMk/>
            <pc:sldMk cId="2878791942" sldId="303"/>
            <ac:cxnSpMk id="9" creationId="{0D221FFA-D563-04CB-28DA-61232514D1D4}"/>
          </ac:cxnSpMkLst>
        </pc:cxnChg>
        <pc:cxnChg chg="add mod ord">
          <ac:chgData name="FUNG Wing Ho" userId="6137d4ae-b74a-4298-8d4b-c4bf2343eb43" providerId="ADAL" clId="{32B3C130-3272-4B9D-8C75-BA3358F2CC68}" dt="2024-11-28T16:48:48.818" v="4565" actId="1035"/>
          <ac:cxnSpMkLst>
            <pc:docMk/>
            <pc:sldMk cId="2878791942" sldId="303"/>
            <ac:cxnSpMk id="30" creationId="{9A11D147-E629-CD85-5F96-325705708EC5}"/>
          </ac:cxnSpMkLst>
        </pc:cxnChg>
        <pc:cxnChg chg="add mod">
          <ac:chgData name="FUNG Wing Ho" userId="6137d4ae-b74a-4298-8d4b-c4bf2343eb43" providerId="ADAL" clId="{32B3C130-3272-4B9D-8C75-BA3358F2CC68}" dt="2024-11-28T16:42:02.024" v="4479" actId="14100"/>
          <ac:cxnSpMkLst>
            <pc:docMk/>
            <pc:sldMk cId="2878791942" sldId="303"/>
            <ac:cxnSpMk id="32" creationId="{C4E5A0AB-544A-6251-7A78-F91B52B1FF19}"/>
          </ac:cxnSpMkLst>
        </pc:cxnChg>
      </pc:sldChg>
      <pc:sldChg chg="add del">
        <pc:chgData name="FUNG Wing Ho" userId="6137d4ae-b74a-4298-8d4b-c4bf2343eb43" providerId="ADAL" clId="{32B3C130-3272-4B9D-8C75-BA3358F2CC68}" dt="2024-11-28T10:34:41.590" v="1286" actId="2890"/>
        <pc:sldMkLst>
          <pc:docMk/>
          <pc:sldMk cId="3186681274" sldId="303"/>
        </pc:sldMkLst>
      </pc:sldChg>
      <pc:sldChg chg="addSp delSp modSp add mod">
        <pc:chgData name="FUNG Wing Ho" userId="6137d4ae-b74a-4298-8d4b-c4bf2343eb43" providerId="ADAL" clId="{32B3C130-3272-4B9D-8C75-BA3358F2CC68}" dt="2024-11-28T14:19:19.529" v="4162" actId="478"/>
        <pc:sldMkLst>
          <pc:docMk/>
          <pc:sldMk cId="2749558953" sldId="304"/>
        </pc:sldMkLst>
        <pc:spChg chg="mod">
          <ac:chgData name="FUNG Wing Ho" userId="6137d4ae-b74a-4298-8d4b-c4bf2343eb43" providerId="ADAL" clId="{32B3C130-3272-4B9D-8C75-BA3358F2CC68}" dt="2024-11-28T11:45:49.492" v="2452" actId="20577"/>
          <ac:spMkLst>
            <pc:docMk/>
            <pc:sldMk cId="2749558953" sldId="304"/>
            <ac:spMk id="3" creationId="{D82C922F-5614-1711-328E-0030E6BE046F}"/>
          </ac:spMkLst>
        </pc:spChg>
        <pc:spChg chg="add del mod">
          <ac:chgData name="FUNG Wing Ho" userId="6137d4ae-b74a-4298-8d4b-c4bf2343eb43" providerId="ADAL" clId="{32B3C130-3272-4B9D-8C75-BA3358F2CC68}" dt="2024-11-28T14:19:19.529" v="4162" actId="478"/>
          <ac:spMkLst>
            <pc:docMk/>
            <pc:sldMk cId="2749558953" sldId="304"/>
            <ac:spMk id="10" creationId="{03D27682-4D22-D360-9847-227B91E86B5E}"/>
          </ac:spMkLst>
        </pc:spChg>
        <pc:picChg chg="add del">
          <ac:chgData name="FUNG Wing Ho" userId="6137d4ae-b74a-4298-8d4b-c4bf2343eb43" providerId="ADAL" clId="{32B3C130-3272-4B9D-8C75-BA3358F2CC68}" dt="2024-11-28T11:39:04.029" v="2291" actId="478"/>
          <ac:picMkLst>
            <pc:docMk/>
            <pc:sldMk cId="2749558953" sldId="304"/>
            <ac:picMk id="5" creationId="{50C1ED4A-218B-4916-82B9-6ECD5369A80D}"/>
          </ac:picMkLst>
        </pc:picChg>
        <pc:picChg chg="add del mod">
          <ac:chgData name="FUNG Wing Ho" userId="6137d4ae-b74a-4298-8d4b-c4bf2343eb43" providerId="ADAL" clId="{32B3C130-3272-4B9D-8C75-BA3358F2CC68}" dt="2024-11-28T11:39:01.814" v="2289" actId="22"/>
          <ac:picMkLst>
            <pc:docMk/>
            <pc:sldMk cId="2749558953" sldId="304"/>
            <ac:picMk id="6" creationId="{CB4502D6-99BC-96F7-C70C-80329D1CBB08}"/>
          </ac:picMkLst>
        </pc:picChg>
        <pc:picChg chg="add mod">
          <ac:chgData name="FUNG Wing Ho" userId="6137d4ae-b74a-4298-8d4b-c4bf2343eb43" providerId="ADAL" clId="{32B3C130-3272-4B9D-8C75-BA3358F2CC68}" dt="2024-11-28T11:41:04.212" v="2386" actId="1076"/>
          <ac:picMkLst>
            <pc:docMk/>
            <pc:sldMk cId="2749558953" sldId="304"/>
            <ac:picMk id="8" creationId="{6255F0A4-D037-A51A-6D05-49EF5BC52D7F}"/>
          </ac:picMkLst>
        </pc:picChg>
        <pc:picChg chg="add del mod">
          <ac:chgData name="FUNG Wing Ho" userId="6137d4ae-b74a-4298-8d4b-c4bf2343eb43" providerId="ADAL" clId="{32B3C130-3272-4B9D-8C75-BA3358F2CC68}" dt="2024-11-28T11:41:05.630" v="2387" actId="478"/>
          <ac:picMkLst>
            <pc:docMk/>
            <pc:sldMk cId="2749558953" sldId="304"/>
            <ac:picMk id="9" creationId="{B6CD55FE-7F72-20AD-9455-2BD37EECF29D}"/>
          </ac:picMkLst>
        </pc:picChg>
      </pc:sldChg>
      <pc:sldChg chg="addSp delSp modSp add del mod">
        <pc:chgData name="FUNG Wing Ho" userId="6137d4ae-b74a-4298-8d4b-c4bf2343eb43" providerId="ADAL" clId="{32B3C130-3272-4B9D-8C75-BA3358F2CC68}" dt="2024-11-28T11:23:03.868" v="1952" actId="47"/>
        <pc:sldMkLst>
          <pc:docMk/>
          <pc:sldMk cId="3988782886" sldId="304"/>
        </pc:sldMkLst>
        <pc:picChg chg="mod modCrop">
          <ac:chgData name="FUNG Wing Ho" userId="6137d4ae-b74a-4298-8d4b-c4bf2343eb43" providerId="ADAL" clId="{32B3C130-3272-4B9D-8C75-BA3358F2CC68}" dt="2024-11-28T11:00:46.537" v="1642" actId="18131"/>
          <ac:picMkLst>
            <pc:docMk/>
            <pc:sldMk cId="3988782886" sldId="304"/>
            <ac:picMk id="10" creationId="{955B5A5B-2BE4-ABD9-610F-AF321AEDA578}"/>
          </ac:picMkLst>
        </pc:picChg>
        <pc:cxnChg chg="add del">
          <ac:chgData name="FUNG Wing Ho" userId="6137d4ae-b74a-4298-8d4b-c4bf2343eb43" providerId="ADAL" clId="{32B3C130-3272-4B9D-8C75-BA3358F2CC68}" dt="2024-11-28T11:00:57.243" v="1653" actId="478"/>
          <ac:cxnSpMkLst>
            <pc:docMk/>
            <pc:sldMk cId="3988782886" sldId="304"/>
            <ac:cxnSpMk id="9" creationId="{B66BCC0D-966B-5A90-FED3-2CC80BCC2198}"/>
          </ac:cxnSpMkLst>
        </pc:cxnChg>
      </pc:sldChg>
      <pc:sldChg chg="addSp delSp modSp add mod">
        <pc:chgData name="FUNG Wing Ho" userId="6137d4ae-b74a-4298-8d4b-c4bf2343eb43" providerId="ADAL" clId="{32B3C130-3272-4B9D-8C75-BA3358F2CC68}" dt="2024-11-28T14:19:17.270" v="4161" actId="478"/>
        <pc:sldMkLst>
          <pc:docMk/>
          <pc:sldMk cId="379254079" sldId="305"/>
        </pc:sldMkLst>
        <pc:spChg chg="mod">
          <ac:chgData name="FUNG Wing Ho" userId="6137d4ae-b74a-4298-8d4b-c4bf2343eb43" providerId="ADAL" clId="{32B3C130-3272-4B9D-8C75-BA3358F2CC68}" dt="2024-11-28T11:45:45.027" v="2449" actId="20577"/>
          <ac:spMkLst>
            <pc:docMk/>
            <pc:sldMk cId="379254079" sldId="305"/>
            <ac:spMk id="3" creationId="{E01E6A3A-EDA9-C17E-5A14-671CEA52CF62}"/>
          </ac:spMkLst>
        </pc:spChg>
        <pc:spChg chg="add del mod">
          <ac:chgData name="FUNG Wing Ho" userId="6137d4ae-b74a-4298-8d4b-c4bf2343eb43" providerId="ADAL" clId="{32B3C130-3272-4B9D-8C75-BA3358F2CC68}" dt="2024-11-28T14:19:17.270" v="4161" actId="478"/>
          <ac:spMkLst>
            <pc:docMk/>
            <pc:sldMk cId="379254079" sldId="305"/>
            <ac:spMk id="9" creationId="{4968FF30-B7E6-2080-0E30-A2895F986D9E}"/>
          </ac:spMkLst>
        </pc:spChg>
        <pc:picChg chg="add mod ord">
          <ac:chgData name="FUNG Wing Ho" userId="6137d4ae-b74a-4298-8d4b-c4bf2343eb43" providerId="ADAL" clId="{32B3C130-3272-4B9D-8C75-BA3358F2CC68}" dt="2024-11-28T12:52:29.442" v="3526" actId="14100"/>
          <ac:picMkLst>
            <pc:docMk/>
            <pc:sldMk cId="379254079" sldId="305"/>
            <ac:picMk id="5" creationId="{609337AE-8220-D245-153B-63BE080BC691}"/>
          </ac:picMkLst>
        </pc:picChg>
        <pc:picChg chg="add del mod">
          <ac:chgData name="FUNG Wing Ho" userId="6137d4ae-b74a-4298-8d4b-c4bf2343eb43" providerId="ADAL" clId="{32B3C130-3272-4B9D-8C75-BA3358F2CC68}" dt="2024-11-28T11:41:26.265" v="2395" actId="478"/>
          <ac:picMkLst>
            <pc:docMk/>
            <pc:sldMk cId="379254079" sldId="305"/>
            <ac:picMk id="6" creationId="{9EE14905-4D87-0265-F09D-5F8F027C7092}"/>
          </ac:picMkLst>
        </pc:picChg>
        <pc:picChg chg="add del mod">
          <ac:chgData name="FUNG Wing Ho" userId="6137d4ae-b74a-4298-8d4b-c4bf2343eb43" providerId="ADAL" clId="{32B3C130-3272-4B9D-8C75-BA3358F2CC68}" dt="2024-11-28T12:52:15.561" v="3524" actId="478"/>
          <ac:picMkLst>
            <pc:docMk/>
            <pc:sldMk cId="379254079" sldId="305"/>
            <ac:picMk id="7" creationId="{A474F45B-932C-034D-965D-767067A7245E}"/>
          </ac:picMkLst>
        </pc:picChg>
        <pc:picChg chg="add del">
          <ac:chgData name="FUNG Wing Ho" userId="6137d4ae-b74a-4298-8d4b-c4bf2343eb43" providerId="ADAL" clId="{32B3C130-3272-4B9D-8C75-BA3358F2CC68}" dt="2024-11-28T11:40:38.070" v="2373" actId="478"/>
          <ac:picMkLst>
            <pc:docMk/>
            <pc:sldMk cId="379254079" sldId="305"/>
            <ac:picMk id="8" creationId="{3F41CB60-050A-EDFD-29F4-E20A73F3E706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19:13.561" v="4159" actId="478"/>
        <pc:sldMkLst>
          <pc:docMk/>
          <pc:sldMk cId="55226103" sldId="306"/>
        </pc:sldMkLst>
        <pc:spChg chg="mod">
          <ac:chgData name="FUNG Wing Ho" userId="6137d4ae-b74a-4298-8d4b-c4bf2343eb43" providerId="ADAL" clId="{32B3C130-3272-4B9D-8C75-BA3358F2CC68}" dt="2024-11-28T11:45:33.868" v="2446" actId="20577"/>
          <ac:spMkLst>
            <pc:docMk/>
            <pc:sldMk cId="55226103" sldId="306"/>
            <ac:spMk id="3" creationId="{8D8E3296-AB1C-26AC-B120-FBA6FC312590}"/>
          </ac:spMkLst>
        </pc:spChg>
        <pc:spChg chg="add mod">
          <ac:chgData name="FUNG Wing Ho" userId="6137d4ae-b74a-4298-8d4b-c4bf2343eb43" providerId="ADAL" clId="{32B3C130-3272-4B9D-8C75-BA3358F2CC68}" dt="2024-11-28T11:45:28.882" v="2443" actId="20577"/>
          <ac:spMkLst>
            <pc:docMk/>
            <pc:sldMk cId="55226103" sldId="306"/>
            <ac:spMk id="9" creationId="{D2440D08-BA51-B251-8347-DF167EEF4230}"/>
          </ac:spMkLst>
        </pc:spChg>
        <pc:spChg chg="add del mod">
          <ac:chgData name="FUNG Wing Ho" userId="6137d4ae-b74a-4298-8d4b-c4bf2343eb43" providerId="ADAL" clId="{32B3C130-3272-4B9D-8C75-BA3358F2CC68}" dt="2024-11-28T14:19:12.365" v="4158" actId="478"/>
          <ac:spMkLst>
            <pc:docMk/>
            <pc:sldMk cId="55226103" sldId="306"/>
            <ac:spMk id="10" creationId="{AE72B283-7461-A856-08A4-2B6D34683249}"/>
          </ac:spMkLst>
        </pc:spChg>
        <pc:spChg chg="add del mod">
          <ac:chgData name="FUNG Wing Ho" userId="6137d4ae-b74a-4298-8d4b-c4bf2343eb43" providerId="ADAL" clId="{32B3C130-3272-4B9D-8C75-BA3358F2CC68}" dt="2024-11-28T14:19:13.561" v="4159" actId="478"/>
          <ac:spMkLst>
            <pc:docMk/>
            <pc:sldMk cId="55226103" sldId="306"/>
            <ac:spMk id="11" creationId="{226F0EB3-F538-7B65-8DBE-4955D0B62F97}"/>
          </ac:spMkLst>
        </pc:spChg>
        <pc:picChg chg="del">
          <ac:chgData name="FUNG Wing Ho" userId="6137d4ae-b74a-4298-8d4b-c4bf2343eb43" providerId="ADAL" clId="{32B3C130-3272-4B9D-8C75-BA3358F2CC68}" dt="2024-11-28T11:43:30.865" v="2402" actId="478"/>
          <ac:picMkLst>
            <pc:docMk/>
            <pc:sldMk cId="55226103" sldId="306"/>
            <ac:picMk id="5" creationId="{0B2C26DC-3F93-4424-D6D6-EEE5B80F06B3}"/>
          </ac:picMkLst>
        </pc:picChg>
        <pc:picChg chg="add mod">
          <ac:chgData name="FUNG Wing Ho" userId="6137d4ae-b74a-4298-8d4b-c4bf2343eb43" providerId="ADAL" clId="{32B3C130-3272-4B9D-8C75-BA3358F2CC68}" dt="2024-11-28T11:44:50.253" v="2423" actId="1076"/>
          <ac:picMkLst>
            <pc:docMk/>
            <pc:sldMk cId="55226103" sldId="306"/>
            <ac:picMk id="6" creationId="{3449E363-9AA0-1AD9-4C63-140E3DB4F93F}"/>
          </ac:picMkLst>
        </pc:picChg>
        <pc:picChg chg="add mod">
          <ac:chgData name="FUNG Wing Ho" userId="6137d4ae-b74a-4298-8d4b-c4bf2343eb43" providerId="ADAL" clId="{32B3C130-3272-4B9D-8C75-BA3358F2CC68}" dt="2024-11-28T11:45:14.420" v="2427" actId="1076"/>
          <ac:picMkLst>
            <pc:docMk/>
            <pc:sldMk cId="55226103" sldId="306"/>
            <ac:picMk id="8" creationId="{062379EC-AAE4-022E-CDF1-B189178FF1AD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19:10.372" v="4157" actId="478"/>
        <pc:sldMkLst>
          <pc:docMk/>
          <pc:sldMk cId="2364146566" sldId="307"/>
        </pc:sldMkLst>
        <pc:spChg chg="mod">
          <ac:chgData name="FUNG Wing Ho" userId="6137d4ae-b74a-4298-8d4b-c4bf2343eb43" providerId="ADAL" clId="{32B3C130-3272-4B9D-8C75-BA3358F2CC68}" dt="2024-11-28T11:52:31.164" v="2488" actId="20577"/>
          <ac:spMkLst>
            <pc:docMk/>
            <pc:sldMk cId="2364146566" sldId="307"/>
            <ac:spMk id="3" creationId="{BA40426E-8131-F1F8-F2E2-415E55E4BEF8}"/>
          </ac:spMkLst>
        </pc:spChg>
        <pc:spChg chg="del">
          <ac:chgData name="FUNG Wing Ho" userId="6137d4ae-b74a-4298-8d4b-c4bf2343eb43" providerId="ADAL" clId="{32B3C130-3272-4B9D-8C75-BA3358F2CC68}" dt="2024-11-28T11:52:36.567" v="2490" actId="478"/>
          <ac:spMkLst>
            <pc:docMk/>
            <pc:sldMk cId="2364146566" sldId="307"/>
            <ac:spMk id="9" creationId="{2F1EC4E9-593B-21B7-3210-AE5C5150AD62}"/>
          </ac:spMkLst>
        </pc:spChg>
        <pc:spChg chg="add del mod">
          <ac:chgData name="FUNG Wing Ho" userId="6137d4ae-b74a-4298-8d4b-c4bf2343eb43" providerId="ADAL" clId="{32B3C130-3272-4B9D-8C75-BA3358F2CC68}" dt="2024-11-28T11:57:08.307" v="2551" actId="478"/>
          <ac:spMkLst>
            <pc:docMk/>
            <pc:sldMk cId="2364146566" sldId="307"/>
            <ac:spMk id="11" creationId="{E88C9FDD-7FF7-BEC6-B05A-6B6FDA912176}"/>
          </ac:spMkLst>
        </pc:spChg>
        <pc:spChg chg="add mod">
          <ac:chgData name="FUNG Wing Ho" userId="6137d4ae-b74a-4298-8d4b-c4bf2343eb43" providerId="ADAL" clId="{32B3C130-3272-4B9D-8C75-BA3358F2CC68}" dt="2024-11-28T12:29:41.127" v="3064" actId="1076"/>
          <ac:spMkLst>
            <pc:docMk/>
            <pc:sldMk cId="2364146566" sldId="307"/>
            <ac:spMk id="16" creationId="{FF525F16-1496-69CE-7B2B-4BA277DF0831}"/>
          </ac:spMkLst>
        </pc:spChg>
        <pc:spChg chg="add del mod">
          <ac:chgData name="FUNG Wing Ho" userId="6137d4ae-b74a-4298-8d4b-c4bf2343eb43" providerId="ADAL" clId="{32B3C130-3272-4B9D-8C75-BA3358F2CC68}" dt="2024-11-28T14:19:10.372" v="4157" actId="478"/>
          <ac:spMkLst>
            <pc:docMk/>
            <pc:sldMk cId="2364146566" sldId="307"/>
            <ac:spMk id="19" creationId="{D7AEC96B-5BEF-91B3-5CD3-563BDD6C57C6}"/>
          </ac:spMkLst>
        </pc:spChg>
        <pc:picChg chg="add del mod">
          <ac:chgData name="FUNG Wing Ho" userId="6137d4ae-b74a-4298-8d4b-c4bf2343eb43" providerId="ADAL" clId="{32B3C130-3272-4B9D-8C75-BA3358F2CC68}" dt="2024-11-28T12:22:36.189" v="2934" actId="478"/>
          <ac:picMkLst>
            <pc:docMk/>
            <pc:sldMk cId="2364146566" sldId="307"/>
            <ac:picMk id="5" creationId="{4B1F0A8B-FBC0-1CF3-7ED5-820A6F9F3F5C}"/>
          </ac:picMkLst>
        </pc:picChg>
        <pc:picChg chg="del">
          <ac:chgData name="FUNG Wing Ho" userId="6137d4ae-b74a-4298-8d4b-c4bf2343eb43" providerId="ADAL" clId="{32B3C130-3272-4B9D-8C75-BA3358F2CC68}" dt="2024-11-28T11:52:35.134" v="2489" actId="478"/>
          <ac:picMkLst>
            <pc:docMk/>
            <pc:sldMk cId="2364146566" sldId="307"/>
            <ac:picMk id="6" creationId="{46CF0A7D-545C-FB89-B0C9-2D7B7361BCEA}"/>
          </ac:picMkLst>
        </pc:picChg>
        <pc:picChg chg="del">
          <ac:chgData name="FUNG Wing Ho" userId="6137d4ae-b74a-4298-8d4b-c4bf2343eb43" providerId="ADAL" clId="{32B3C130-3272-4B9D-8C75-BA3358F2CC68}" dt="2024-11-28T11:52:37.132" v="2491" actId="478"/>
          <ac:picMkLst>
            <pc:docMk/>
            <pc:sldMk cId="2364146566" sldId="307"/>
            <ac:picMk id="8" creationId="{A1E55EDA-C579-2FE3-D18F-EB4FD3C1C309}"/>
          </ac:picMkLst>
        </pc:picChg>
        <pc:picChg chg="add del mod">
          <ac:chgData name="FUNG Wing Ho" userId="6137d4ae-b74a-4298-8d4b-c4bf2343eb43" providerId="ADAL" clId="{32B3C130-3272-4B9D-8C75-BA3358F2CC68}" dt="2024-11-28T12:22:42.042" v="2937" actId="478"/>
          <ac:picMkLst>
            <pc:docMk/>
            <pc:sldMk cId="2364146566" sldId="307"/>
            <ac:picMk id="10" creationId="{A9CA9365-CF86-3F30-88E7-D5810589347A}"/>
          </ac:picMkLst>
        </pc:picChg>
        <pc:picChg chg="add mod">
          <ac:chgData name="FUNG Wing Ho" userId="6137d4ae-b74a-4298-8d4b-c4bf2343eb43" providerId="ADAL" clId="{32B3C130-3272-4B9D-8C75-BA3358F2CC68}" dt="2024-11-28T12:30:02.477" v="3068" actId="1037"/>
          <ac:picMkLst>
            <pc:docMk/>
            <pc:sldMk cId="2364146566" sldId="307"/>
            <ac:picMk id="13" creationId="{4A98049C-D75D-206C-52E5-6354D25989D8}"/>
          </ac:picMkLst>
        </pc:picChg>
        <pc:picChg chg="add mod modCrop">
          <ac:chgData name="FUNG Wing Ho" userId="6137d4ae-b74a-4298-8d4b-c4bf2343eb43" providerId="ADAL" clId="{32B3C130-3272-4B9D-8C75-BA3358F2CC68}" dt="2024-11-28T12:30:03.327" v="3071" actId="1038"/>
          <ac:picMkLst>
            <pc:docMk/>
            <pc:sldMk cId="2364146566" sldId="307"/>
            <ac:picMk id="15" creationId="{D8A97F5E-37F8-67A2-BCCD-81C2F3CF4A97}"/>
          </ac:picMkLst>
        </pc:picChg>
        <pc:picChg chg="add mod">
          <ac:chgData name="FUNG Wing Ho" userId="6137d4ae-b74a-4298-8d4b-c4bf2343eb43" providerId="ADAL" clId="{32B3C130-3272-4B9D-8C75-BA3358F2CC68}" dt="2024-11-28T12:29:27.744" v="3062" actId="14100"/>
          <ac:picMkLst>
            <pc:docMk/>
            <pc:sldMk cId="2364146566" sldId="307"/>
            <ac:picMk id="18" creationId="{33B3F3DC-8EE5-709D-38F4-DB476AAC322D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2:26:55.994" v="3036" actId="1076"/>
        <pc:sldMkLst>
          <pc:docMk/>
          <pc:sldMk cId="555137155" sldId="308"/>
        </pc:sldMkLst>
        <pc:spChg chg="mod">
          <ac:chgData name="FUNG Wing Ho" userId="6137d4ae-b74a-4298-8d4b-c4bf2343eb43" providerId="ADAL" clId="{32B3C130-3272-4B9D-8C75-BA3358F2CC68}" dt="2024-11-28T12:26:55.994" v="3036" actId="1076"/>
          <ac:spMkLst>
            <pc:docMk/>
            <pc:sldMk cId="555137155" sldId="308"/>
            <ac:spMk id="2" creationId="{ABDDA072-5F21-3859-FE40-E754F7FE190E}"/>
          </ac:spMkLst>
        </pc:spChg>
        <pc:spChg chg="add del mod">
          <ac:chgData name="FUNG Wing Ho" userId="6137d4ae-b74a-4298-8d4b-c4bf2343eb43" providerId="ADAL" clId="{32B3C130-3272-4B9D-8C75-BA3358F2CC68}" dt="2024-11-28T12:26:30.897" v="3018"/>
          <ac:spMkLst>
            <pc:docMk/>
            <pc:sldMk cId="555137155" sldId="308"/>
            <ac:spMk id="3" creationId="{5F09DDF8-C815-5D3D-D467-F693C30A1ADD}"/>
          </ac:spMkLst>
        </pc:spChg>
        <pc:spChg chg="del">
          <ac:chgData name="FUNG Wing Ho" userId="6137d4ae-b74a-4298-8d4b-c4bf2343eb43" providerId="ADAL" clId="{32B3C130-3272-4B9D-8C75-BA3358F2CC68}" dt="2024-11-28T12:13:04.208" v="2770" actId="478"/>
          <ac:spMkLst>
            <pc:docMk/>
            <pc:sldMk cId="555137155" sldId="308"/>
            <ac:spMk id="9" creationId="{9912FAE7-A121-C973-B301-163B969FF865}"/>
          </ac:spMkLst>
        </pc:spChg>
        <pc:spChg chg="add mod">
          <ac:chgData name="FUNG Wing Ho" userId="6137d4ae-b74a-4298-8d4b-c4bf2343eb43" providerId="ADAL" clId="{32B3C130-3272-4B9D-8C75-BA3358F2CC68}" dt="2024-11-28T12:26:23.317" v="3016" actId="1076"/>
          <ac:spMkLst>
            <pc:docMk/>
            <pc:sldMk cId="555137155" sldId="308"/>
            <ac:spMk id="13" creationId="{EB9ABFAC-3F2C-6D01-8D58-D9819C486200}"/>
          </ac:spMkLst>
        </pc:spChg>
        <pc:spChg chg="add del mod ord">
          <ac:chgData name="FUNG Wing Ho" userId="6137d4ae-b74a-4298-8d4b-c4bf2343eb43" providerId="ADAL" clId="{32B3C130-3272-4B9D-8C75-BA3358F2CC68}" dt="2024-11-28T12:26:28.577" v="3017" actId="478"/>
          <ac:spMkLst>
            <pc:docMk/>
            <pc:sldMk cId="555137155" sldId="308"/>
            <ac:spMk id="14" creationId="{6079A04F-22DC-3571-F7C6-61B31F7896E8}"/>
          </ac:spMkLst>
        </pc:spChg>
        <pc:picChg chg="add del mod">
          <ac:chgData name="FUNG Wing Ho" userId="6137d4ae-b74a-4298-8d4b-c4bf2343eb43" providerId="ADAL" clId="{32B3C130-3272-4B9D-8C75-BA3358F2CC68}" dt="2024-11-28T12:14:06.486" v="2773" actId="478"/>
          <ac:picMkLst>
            <pc:docMk/>
            <pc:sldMk cId="555137155" sldId="308"/>
            <ac:picMk id="5" creationId="{061A3D8A-7DE1-F6D1-5A29-63E4A39BD833}"/>
          </ac:picMkLst>
        </pc:picChg>
        <pc:picChg chg="del">
          <ac:chgData name="FUNG Wing Ho" userId="6137d4ae-b74a-4298-8d4b-c4bf2343eb43" providerId="ADAL" clId="{32B3C130-3272-4B9D-8C75-BA3358F2CC68}" dt="2024-11-28T12:12:58.791" v="2768" actId="478"/>
          <ac:picMkLst>
            <pc:docMk/>
            <pc:sldMk cId="555137155" sldId="308"/>
            <ac:picMk id="6" creationId="{5044F21A-3A9F-8682-EC8E-BBD46F0DDA6F}"/>
          </ac:picMkLst>
        </pc:picChg>
        <pc:picChg chg="del">
          <ac:chgData name="FUNG Wing Ho" userId="6137d4ae-b74a-4298-8d4b-c4bf2343eb43" providerId="ADAL" clId="{32B3C130-3272-4B9D-8C75-BA3358F2CC68}" dt="2024-11-28T12:13:02.254" v="2769" actId="478"/>
          <ac:picMkLst>
            <pc:docMk/>
            <pc:sldMk cId="555137155" sldId="308"/>
            <ac:picMk id="8" creationId="{79F1A5B7-C095-FB28-F820-1F27037D31BF}"/>
          </ac:picMkLst>
        </pc:picChg>
        <pc:picChg chg="add del mod modCrop">
          <ac:chgData name="FUNG Wing Ho" userId="6137d4ae-b74a-4298-8d4b-c4bf2343eb43" providerId="ADAL" clId="{32B3C130-3272-4B9D-8C75-BA3358F2CC68}" dt="2024-11-28T12:26:23.317" v="3016" actId="1076"/>
          <ac:picMkLst>
            <pc:docMk/>
            <pc:sldMk cId="555137155" sldId="308"/>
            <ac:picMk id="10" creationId="{854F18A9-0370-9045-0FB3-77ADE390ECC3}"/>
          </ac:picMkLst>
        </pc:picChg>
        <pc:picChg chg="add mod modCrop">
          <ac:chgData name="FUNG Wing Ho" userId="6137d4ae-b74a-4298-8d4b-c4bf2343eb43" providerId="ADAL" clId="{32B3C130-3272-4B9D-8C75-BA3358F2CC68}" dt="2024-11-28T12:26:23.317" v="3016" actId="1076"/>
          <ac:picMkLst>
            <pc:docMk/>
            <pc:sldMk cId="555137155" sldId="308"/>
            <ac:picMk id="11" creationId="{CF552B42-B819-2FC9-A2CB-AFC488990EE6}"/>
          </ac:picMkLst>
        </pc:picChg>
        <pc:picChg chg="add del mod modCrop">
          <ac:chgData name="FUNG Wing Ho" userId="6137d4ae-b74a-4298-8d4b-c4bf2343eb43" providerId="ADAL" clId="{32B3C130-3272-4B9D-8C75-BA3358F2CC68}" dt="2024-11-28T12:26:23.317" v="3016" actId="1076"/>
          <ac:picMkLst>
            <pc:docMk/>
            <pc:sldMk cId="555137155" sldId="308"/>
            <ac:picMk id="12" creationId="{4312E456-9235-66EF-14F7-EEB1173C9F59}"/>
          </ac:picMkLst>
        </pc:picChg>
      </pc:sldChg>
      <pc:sldChg chg="addSp delSp modSp add del mod">
        <pc:chgData name="FUNG Wing Ho" userId="6137d4ae-b74a-4298-8d4b-c4bf2343eb43" providerId="ADAL" clId="{32B3C130-3272-4B9D-8C75-BA3358F2CC68}" dt="2024-11-28T12:20:45.087" v="2933" actId="47"/>
        <pc:sldMkLst>
          <pc:docMk/>
          <pc:sldMk cId="2328214497" sldId="309"/>
        </pc:sldMkLst>
        <pc:spChg chg="mod">
          <ac:chgData name="FUNG Wing Ho" userId="6137d4ae-b74a-4298-8d4b-c4bf2343eb43" providerId="ADAL" clId="{32B3C130-3272-4B9D-8C75-BA3358F2CC68}" dt="2024-11-28T11:51:10.890" v="2469" actId="20577"/>
          <ac:spMkLst>
            <pc:docMk/>
            <pc:sldMk cId="2328214497" sldId="309"/>
            <ac:spMk id="3" creationId="{2BC908A9-C4A8-1A2E-ABA1-06DBC71C1F4D}"/>
          </ac:spMkLst>
        </pc:spChg>
        <pc:picChg chg="del">
          <ac:chgData name="FUNG Wing Ho" userId="6137d4ae-b74a-4298-8d4b-c4bf2343eb43" providerId="ADAL" clId="{32B3C130-3272-4B9D-8C75-BA3358F2CC68}" dt="2024-11-28T11:51:37.306" v="2477" actId="478"/>
          <ac:picMkLst>
            <pc:docMk/>
            <pc:sldMk cId="2328214497" sldId="309"/>
            <ac:picMk id="5" creationId="{8D088650-274D-171F-BD7D-0EDF5DCE35A0}"/>
          </ac:picMkLst>
        </pc:picChg>
        <pc:picChg chg="add mod">
          <ac:chgData name="FUNG Wing Ho" userId="6137d4ae-b74a-4298-8d4b-c4bf2343eb43" providerId="ADAL" clId="{32B3C130-3272-4B9D-8C75-BA3358F2CC68}" dt="2024-11-28T11:51:42.529" v="2478" actId="1076"/>
          <ac:picMkLst>
            <pc:docMk/>
            <pc:sldMk cId="2328214497" sldId="309"/>
            <ac:picMk id="6" creationId="{B2963985-F3EA-628E-62BA-E4ECCA6B873C}"/>
          </ac:picMkLst>
        </pc:picChg>
      </pc:sldChg>
      <pc:sldChg chg="addSp delSp modSp add mod ord">
        <pc:chgData name="FUNG Wing Ho" userId="6137d4ae-b74a-4298-8d4b-c4bf2343eb43" providerId="ADAL" clId="{32B3C130-3272-4B9D-8C75-BA3358F2CC68}" dt="2024-11-28T14:19:04.016" v="4156" actId="478"/>
        <pc:sldMkLst>
          <pc:docMk/>
          <pc:sldMk cId="1255371671" sldId="310"/>
        </pc:sldMkLst>
        <pc:spChg chg="mod">
          <ac:chgData name="FUNG Wing Ho" userId="6137d4ae-b74a-4298-8d4b-c4bf2343eb43" providerId="ADAL" clId="{32B3C130-3272-4B9D-8C75-BA3358F2CC68}" dt="2024-11-28T12:35:28.753" v="3232" actId="20577"/>
          <ac:spMkLst>
            <pc:docMk/>
            <pc:sldMk cId="1255371671" sldId="310"/>
            <ac:spMk id="2" creationId="{BB4EFEC6-4431-7C25-969C-9339E511BA05}"/>
          </ac:spMkLst>
        </pc:spChg>
        <pc:spChg chg="add del mod">
          <ac:chgData name="FUNG Wing Ho" userId="6137d4ae-b74a-4298-8d4b-c4bf2343eb43" providerId="ADAL" clId="{32B3C130-3272-4B9D-8C75-BA3358F2CC68}" dt="2024-11-28T14:19:04.016" v="4156" actId="478"/>
          <ac:spMkLst>
            <pc:docMk/>
            <pc:sldMk cId="1255371671" sldId="310"/>
            <ac:spMk id="6" creationId="{7F1EB613-9259-371C-E360-9D75235FD4BF}"/>
          </ac:spMkLst>
        </pc:spChg>
        <pc:spChg chg="del">
          <ac:chgData name="FUNG Wing Ho" userId="6137d4ae-b74a-4298-8d4b-c4bf2343eb43" providerId="ADAL" clId="{32B3C130-3272-4B9D-8C75-BA3358F2CC68}" dt="2024-11-28T12:27:48.702" v="3041" actId="478"/>
          <ac:spMkLst>
            <pc:docMk/>
            <pc:sldMk cId="1255371671" sldId="310"/>
            <ac:spMk id="13" creationId="{FA2365C2-6E7A-4671-28AB-EA4AFEC67FB5}"/>
          </ac:spMkLst>
        </pc:spChg>
        <pc:spChg chg="del">
          <ac:chgData name="FUNG Wing Ho" userId="6137d4ae-b74a-4298-8d4b-c4bf2343eb43" providerId="ADAL" clId="{32B3C130-3272-4B9D-8C75-BA3358F2CC68}" dt="2024-11-28T12:27:51.596" v="3043" actId="478"/>
          <ac:spMkLst>
            <pc:docMk/>
            <pc:sldMk cId="1255371671" sldId="310"/>
            <ac:spMk id="14" creationId="{AC69145F-1323-D7B7-FF0C-C8A6E44730D0}"/>
          </ac:spMkLst>
        </pc:spChg>
        <pc:picChg chg="add mod">
          <ac:chgData name="FUNG Wing Ho" userId="6137d4ae-b74a-4298-8d4b-c4bf2343eb43" providerId="ADAL" clId="{32B3C130-3272-4B9D-8C75-BA3358F2CC68}" dt="2024-11-28T12:27:55.259" v="3045" actId="1076"/>
          <ac:picMkLst>
            <pc:docMk/>
            <pc:sldMk cId="1255371671" sldId="310"/>
            <ac:picMk id="5" creationId="{11AD5C8A-7987-36C6-9365-25723B645834}"/>
          </ac:picMkLst>
        </pc:picChg>
        <pc:picChg chg="del">
          <ac:chgData name="FUNG Wing Ho" userId="6137d4ae-b74a-4298-8d4b-c4bf2343eb43" providerId="ADAL" clId="{32B3C130-3272-4B9D-8C75-BA3358F2CC68}" dt="2024-11-28T12:27:48.958" v="3042" actId="478"/>
          <ac:picMkLst>
            <pc:docMk/>
            <pc:sldMk cId="1255371671" sldId="310"/>
            <ac:picMk id="10" creationId="{4B97B6DA-4183-A815-EF81-2435EA3CB2E5}"/>
          </ac:picMkLst>
        </pc:picChg>
        <pc:picChg chg="del">
          <ac:chgData name="FUNG Wing Ho" userId="6137d4ae-b74a-4298-8d4b-c4bf2343eb43" providerId="ADAL" clId="{32B3C130-3272-4B9D-8C75-BA3358F2CC68}" dt="2024-11-28T12:27:47.436" v="3040" actId="478"/>
          <ac:picMkLst>
            <pc:docMk/>
            <pc:sldMk cId="1255371671" sldId="310"/>
            <ac:picMk id="11" creationId="{C8EF49F7-D742-95E5-5C12-BD9C9AC5F86E}"/>
          </ac:picMkLst>
        </pc:picChg>
        <pc:picChg chg="del">
          <ac:chgData name="FUNG Wing Ho" userId="6137d4ae-b74a-4298-8d4b-c4bf2343eb43" providerId="ADAL" clId="{32B3C130-3272-4B9D-8C75-BA3358F2CC68}" dt="2024-11-28T12:27:46.963" v="3039" actId="478"/>
          <ac:picMkLst>
            <pc:docMk/>
            <pc:sldMk cId="1255371671" sldId="310"/>
            <ac:picMk id="12" creationId="{762882D2-EBC1-0453-843F-4E9268F99036}"/>
          </ac:picMkLst>
        </pc:picChg>
      </pc:sldChg>
      <pc:sldChg chg="new add del">
        <pc:chgData name="FUNG Wing Ho" userId="6137d4ae-b74a-4298-8d4b-c4bf2343eb43" providerId="ADAL" clId="{32B3C130-3272-4B9D-8C75-BA3358F2CC68}" dt="2024-11-28T14:57:53.458" v="4394" actId="47"/>
        <pc:sldMkLst>
          <pc:docMk/>
          <pc:sldMk cId="2549068085" sldId="311"/>
        </pc:sldMkLst>
      </pc:sldChg>
      <pc:sldChg chg="new del">
        <pc:chgData name="FUNG Wing Ho" userId="6137d4ae-b74a-4298-8d4b-c4bf2343eb43" providerId="ADAL" clId="{32B3C130-3272-4B9D-8C75-BA3358F2CC68}" dt="2024-11-28T12:30:21.093" v="3073" actId="680"/>
        <pc:sldMkLst>
          <pc:docMk/>
          <pc:sldMk cId="2780603502" sldId="311"/>
        </pc:sldMkLst>
      </pc:sldChg>
      <pc:sldChg chg="add del">
        <pc:chgData name="FUNG Wing Ho" userId="6137d4ae-b74a-4298-8d4b-c4bf2343eb43" providerId="ADAL" clId="{32B3C130-3272-4B9D-8C75-BA3358F2CC68}" dt="2024-11-28T12:30:24.439" v="3075" actId="2890"/>
        <pc:sldMkLst>
          <pc:docMk/>
          <pc:sldMk cId="2995131654" sldId="311"/>
        </pc:sldMkLst>
      </pc:sldChg>
      <pc:sldChg chg="addSp delSp modSp add mod ord">
        <pc:chgData name="FUNG Wing Ho" userId="6137d4ae-b74a-4298-8d4b-c4bf2343eb43" providerId="ADAL" clId="{32B3C130-3272-4B9D-8C75-BA3358F2CC68}" dt="2024-11-28T14:59:36.119" v="4412" actId="1036"/>
        <pc:sldMkLst>
          <pc:docMk/>
          <pc:sldMk cId="3363163485" sldId="312"/>
        </pc:sldMkLst>
        <pc:spChg chg="mod">
          <ac:chgData name="FUNG Wing Ho" userId="6137d4ae-b74a-4298-8d4b-c4bf2343eb43" providerId="ADAL" clId="{32B3C130-3272-4B9D-8C75-BA3358F2CC68}" dt="2024-11-28T12:31:16.361" v="3114" actId="20577"/>
          <ac:spMkLst>
            <pc:docMk/>
            <pc:sldMk cId="3363163485" sldId="312"/>
            <ac:spMk id="3" creationId="{2904A96E-F254-2067-5480-218466F0CBC9}"/>
          </ac:spMkLst>
        </pc:spChg>
        <pc:spChg chg="add mod">
          <ac:chgData name="FUNG Wing Ho" userId="6137d4ae-b74a-4298-8d4b-c4bf2343eb43" providerId="ADAL" clId="{32B3C130-3272-4B9D-8C75-BA3358F2CC68}" dt="2024-11-28T14:59:36.119" v="4412" actId="1036"/>
          <ac:spMkLst>
            <pc:docMk/>
            <pc:sldMk cId="3363163485" sldId="312"/>
            <ac:spMk id="4" creationId="{12B0B05F-EAB4-57E6-F9EB-7FD84E1A7BA6}"/>
          </ac:spMkLst>
        </pc:spChg>
        <pc:spChg chg="add del mod">
          <ac:chgData name="FUNG Wing Ho" userId="6137d4ae-b74a-4298-8d4b-c4bf2343eb43" providerId="ADAL" clId="{32B3C130-3272-4B9D-8C75-BA3358F2CC68}" dt="2024-11-28T14:59:29.701" v="4403" actId="1036"/>
          <ac:spMkLst>
            <pc:docMk/>
            <pc:sldMk cId="3363163485" sldId="312"/>
            <ac:spMk id="5" creationId="{1E7CC4BD-CBC0-07E5-7EEC-E17ACFA6A255}"/>
          </ac:spMkLst>
        </pc:spChg>
        <pc:spChg chg="del">
          <ac:chgData name="FUNG Wing Ho" userId="6137d4ae-b74a-4298-8d4b-c4bf2343eb43" providerId="ADAL" clId="{32B3C130-3272-4B9D-8C75-BA3358F2CC68}" dt="2024-11-28T12:31:23.674" v="3118" actId="478"/>
          <ac:spMkLst>
            <pc:docMk/>
            <pc:sldMk cId="3363163485" sldId="312"/>
            <ac:spMk id="13" creationId="{55E822D0-7253-7344-2390-96B096E92EDE}"/>
          </ac:spMkLst>
        </pc:spChg>
        <pc:picChg chg="add mod">
          <ac:chgData name="FUNG Wing Ho" userId="6137d4ae-b74a-4298-8d4b-c4bf2343eb43" providerId="ADAL" clId="{32B3C130-3272-4B9D-8C75-BA3358F2CC68}" dt="2024-11-28T12:34:44.950" v="3219" actId="14100"/>
          <ac:picMkLst>
            <pc:docMk/>
            <pc:sldMk cId="3363163485" sldId="312"/>
            <ac:picMk id="7" creationId="{B7CF652F-4059-A7B4-7DD3-331421F0C880}"/>
          </ac:picMkLst>
        </pc:picChg>
        <pc:picChg chg="add mod">
          <ac:chgData name="FUNG Wing Ho" userId="6137d4ae-b74a-4298-8d4b-c4bf2343eb43" providerId="ADAL" clId="{32B3C130-3272-4B9D-8C75-BA3358F2CC68}" dt="2024-11-28T14:59:36.119" v="4412" actId="1036"/>
          <ac:picMkLst>
            <pc:docMk/>
            <pc:sldMk cId="3363163485" sldId="312"/>
            <ac:picMk id="9" creationId="{26358804-1027-3633-A905-3EBE18632086}"/>
          </ac:picMkLst>
        </pc:picChg>
        <pc:picChg chg="del">
          <ac:chgData name="FUNG Wing Ho" userId="6137d4ae-b74a-4298-8d4b-c4bf2343eb43" providerId="ADAL" clId="{32B3C130-3272-4B9D-8C75-BA3358F2CC68}" dt="2024-11-28T12:31:20.272" v="3115" actId="478"/>
          <ac:picMkLst>
            <pc:docMk/>
            <pc:sldMk cId="3363163485" sldId="312"/>
            <ac:picMk id="10" creationId="{4B851954-D1C4-C835-22AF-2B7C4EA89941}"/>
          </ac:picMkLst>
        </pc:picChg>
        <pc:picChg chg="del">
          <ac:chgData name="FUNG Wing Ho" userId="6137d4ae-b74a-4298-8d4b-c4bf2343eb43" providerId="ADAL" clId="{32B3C130-3272-4B9D-8C75-BA3358F2CC68}" dt="2024-11-28T12:31:21.604" v="3116" actId="478"/>
          <ac:picMkLst>
            <pc:docMk/>
            <pc:sldMk cId="3363163485" sldId="312"/>
            <ac:picMk id="11" creationId="{17B7791F-D0E3-03BA-F7A3-0507F57BD265}"/>
          </ac:picMkLst>
        </pc:picChg>
        <pc:picChg chg="del">
          <ac:chgData name="FUNG Wing Ho" userId="6137d4ae-b74a-4298-8d4b-c4bf2343eb43" providerId="ADAL" clId="{32B3C130-3272-4B9D-8C75-BA3358F2CC68}" dt="2024-11-28T12:31:21.953" v="3117" actId="478"/>
          <ac:picMkLst>
            <pc:docMk/>
            <pc:sldMk cId="3363163485" sldId="312"/>
            <ac:picMk id="12" creationId="{D75104A9-FFB6-8848-5AAD-5F68EEBCE051}"/>
          </ac:picMkLst>
        </pc:picChg>
        <pc:picChg chg="add mod">
          <ac:chgData name="FUNG Wing Ho" userId="6137d4ae-b74a-4298-8d4b-c4bf2343eb43" providerId="ADAL" clId="{32B3C130-3272-4B9D-8C75-BA3358F2CC68}" dt="2024-11-28T14:59:29.701" v="4403" actId="1036"/>
          <ac:picMkLst>
            <pc:docMk/>
            <pc:sldMk cId="3363163485" sldId="312"/>
            <ac:picMk id="15" creationId="{CC14A44C-F71E-8A61-B923-44D2E8F709EB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2:47:32.566" v="3466" actId="20577"/>
        <pc:sldMkLst>
          <pc:docMk/>
          <pc:sldMk cId="324123105" sldId="313"/>
        </pc:sldMkLst>
        <pc:spChg chg="mod">
          <ac:chgData name="FUNG Wing Ho" userId="6137d4ae-b74a-4298-8d4b-c4bf2343eb43" providerId="ADAL" clId="{32B3C130-3272-4B9D-8C75-BA3358F2CC68}" dt="2024-11-28T12:35:33.531" v="3239" actId="20577"/>
          <ac:spMkLst>
            <pc:docMk/>
            <pc:sldMk cId="324123105" sldId="313"/>
            <ac:spMk id="2" creationId="{6A253B66-E23A-B63A-4E3E-1E19C2D663CA}"/>
          </ac:spMkLst>
        </pc:spChg>
        <pc:spChg chg="mod">
          <ac:chgData name="FUNG Wing Ho" userId="6137d4ae-b74a-4298-8d4b-c4bf2343eb43" providerId="ADAL" clId="{32B3C130-3272-4B9D-8C75-BA3358F2CC68}" dt="2024-11-28T12:45:54.380" v="3335" actId="20577"/>
          <ac:spMkLst>
            <pc:docMk/>
            <pc:sldMk cId="324123105" sldId="313"/>
            <ac:spMk id="3" creationId="{ECA10A84-069B-F370-BE42-58686CCCFF0B}"/>
          </ac:spMkLst>
        </pc:spChg>
        <pc:spChg chg="add mod">
          <ac:chgData name="FUNG Wing Ho" userId="6137d4ae-b74a-4298-8d4b-c4bf2343eb43" providerId="ADAL" clId="{32B3C130-3272-4B9D-8C75-BA3358F2CC68}" dt="2024-11-28T12:45:19.607" v="3294" actId="14100"/>
          <ac:spMkLst>
            <pc:docMk/>
            <pc:sldMk cId="324123105" sldId="313"/>
            <ac:spMk id="7" creationId="{5ABABFF8-E034-79B2-0B5D-E1798C3E3C5C}"/>
          </ac:spMkLst>
        </pc:spChg>
        <pc:spChg chg="add mod">
          <ac:chgData name="FUNG Wing Ho" userId="6137d4ae-b74a-4298-8d4b-c4bf2343eb43" providerId="ADAL" clId="{32B3C130-3272-4B9D-8C75-BA3358F2CC68}" dt="2024-11-28T12:47:32.566" v="3466" actId="20577"/>
          <ac:spMkLst>
            <pc:docMk/>
            <pc:sldMk cId="324123105" sldId="313"/>
            <ac:spMk id="10" creationId="{FF3612DC-873B-8432-9975-B77F3B5F5F81}"/>
          </ac:spMkLst>
        </pc:spChg>
        <pc:picChg chg="del">
          <ac:chgData name="FUNG Wing Ho" userId="6137d4ae-b74a-4298-8d4b-c4bf2343eb43" providerId="ADAL" clId="{32B3C130-3272-4B9D-8C75-BA3358F2CC68}" dt="2024-11-28T12:43:09.353" v="3255" actId="478"/>
          <ac:picMkLst>
            <pc:docMk/>
            <pc:sldMk cId="324123105" sldId="313"/>
            <ac:picMk id="5" creationId="{7BAB0F1A-8219-387C-183E-46872172D657}"/>
          </ac:picMkLst>
        </pc:picChg>
        <pc:picChg chg="add mod">
          <ac:chgData name="FUNG Wing Ho" userId="6137d4ae-b74a-4298-8d4b-c4bf2343eb43" providerId="ADAL" clId="{32B3C130-3272-4B9D-8C75-BA3358F2CC68}" dt="2024-11-28T12:43:48.206" v="3279" actId="14100"/>
          <ac:picMkLst>
            <pc:docMk/>
            <pc:sldMk cId="324123105" sldId="313"/>
            <ac:picMk id="6" creationId="{344FB1D9-01BA-B0EA-7037-D1996EE93C7C}"/>
          </ac:picMkLst>
        </pc:picChg>
        <pc:picChg chg="add mod">
          <ac:chgData name="FUNG Wing Ho" userId="6137d4ae-b74a-4298-8d4b-c4bf2343eb43" providerId="ADAL" clId="{32B3C130-3272-4B9D-8C75-BA3358F2CC68}" dt="2024-11-28T12:47:08.610" v="3433" actId="1035"/>
          <ac:picMkLst>
            <pc:docMk/>
            <pc:sldMk cId="324123105" sldId="313"/>
            <ac:picMk id="9" creationId="{45595F33-A0E8-59CC-70A2-FEBCAFED1BCE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3:55:05.107" v="3906" actId="1076"/>
        <pc:sldMkLst>
          <pc:docMk/>
          <pc:sldMk cId="1992629665" sldId="314"/>
        </pc:sldMkLst>
        <pc:spChg chg="mod">
          <ac:chgData name="FUNG Wing Ho" userId="6137d4ae-b74a-4298-8d4b-c4bf2343eb43" providerId="ADAL" clId="{32B3C130-3272-4B9D-8C75-BA3358F2CC68}" dt="2024-11-28T12:55:46.473" v="3569" actId="20577"/>
          <ac:spMkLst>
            <pc:docMk/>
            <pc:sldMk cId="1992629665" sldId="314"/>
            <ac:spMk id="3" creationId="{64828E71-1433-3408-34DE-9C2FBA26DFD6}"/>
          </ac:spMkLst>
        </pc:spChg>
        <pc:spChg chg="del">
          <ac:chgData name="FUNG Wing Ho" userId="6137d4ae-b74a-4298-8d4b-c4bf2343eb43" providerId="ADAL" clId="{32B3C130-3272-4B9D-8C75-BA3358F2CC68}" dt="2024-11-28T12:49:12.420" v="3475" actId="478"/>
          <ac:spMkLst>
            <pc:docMk/>
            <pc:sldMk cId="1992629665" sldId="314"/>
            <ac:spMk id="7" creationId="{B83E17C9-10A7-B65F-7449-A9E6DDCEBFDC}"/>
          </ac:spMkLst>
        </pc:spChg>
        <pc:spChg chg="del">
          <ac:chgData name="FUNG Wing Ho" userId="6137d4ae-b74a-4298-8d4b-c4bf2343eb43" providerId="ADAL" clId="{32B3C130-3272-4B9D-8C75-BA3358F2CC68}" dt="2024-11-28T12:49:09.766" v="3474" actId="478"/>
          <ac:spMkLst>
            <pc:docMk/>
            <pc:sldMk cId="1992629665" sldId="314"/>
            <ac:spMk id="10" creationId="{178EC149-D922-2E46-B7D9-45E08FBAA213}"/>
          </ac:spMkLst>
        </pc:spChg>
        <pc:spChg chg="add mod">
          <ac:chgData name="FUNG Wing Ho" userId="6137d4ae-b74a-4298-8d4b-c4bf2343eb43" providerId="ADAL" clId="{32B3C130-3272-4B9D-8C75-BA3358F2CC68}" dt="2024-11-28T12:58:03.325" v="3594" actId="208"/>
          <ac:spMkLst>
            <pc:docMk/>
            <pc:sldMk cId="1992629665" sldId="314"/>
            <ac:spMk id="11" creationId="{18BC05DA-7A25-3059-3112-07781081CA11}"/>
          </ac:spMkLst>
        </pc:spChg>
        <pc:picChg chg="add mod">
          <ac:chgData name="FUNG Wing Ho" userId="6137d4ae-b74a-4298-8d4b-c4bf2343eb43" providerId="ADAL" clId="{32B3C130-3272-4B9D-8C75-BA3358F2CC68}" dt="2024-11-28T12:52:46.250" v="3528" actId="1076"/>
          <ac:picMkLst>
            <pc:docMk/>
            <pc:sldMk cId="1992629665" sldId="314"/>
            <ac:picMk id="5" creationId="{274E818D-60AC-EBC8-80A5-3B6667CEFEFC}"/>
          </ac:picMkLst>
        </pc:picChg>
        <pc:picChg chg="del">
          <ac:chgData name="FUNG Wing Ho" userId="6137d4ae-b74a-4298-8d4b-c4bf2343eb43" providerId="ADAL" clId="{32B3C130-3272-4B9D-8C75-BA3358F2CC68}" dt="2024-11-28T12:49:13.920" v="3476" actId="478"/>
          <ac:picMkLst>
            <pc:docMk/>
            <pc:sldMk cId="1992629665" sldId="314"/>
            <ac:picMk id="6" creationId="{0019E3BF-5F2F-1785-D2BC-833E9A547C1E}"/>
          </ac:picMkLst>
        </pc:picChg>
        <pc:picChg chg="add del mod">
          <ac:chgData name="FUNG Wing Ho" userId="6137d4ae-b74a-4298-8d4b-c4bf2343eb43" providerId="ADAL" clId="{32B3C130-3272-4B9D-8C75-BA3358F2CC68}" dt="2024-11-28T12:52:47.808" v="3529" actId="478"/>
          <ac:picMkLst>
            <pc:docMk/>
            <pc:sldMk cId="1992629665" sldId="314"/>
            <ac:picMk id="8" creationId="{F1C7E22E-EBE7-B56B-7AD4-891A1A838898}"/>
          </ac:picMkLst>
        </pc:picChg>
        <pc:picChg chg="del">
          <ac:chgData name="FUNG Wing Ho" userId="6137d4ae-b74a-4298-8d4b-c4bf2343eb43" providerId="ADAL" clId="{32B3C130-3272-4B9D-8C75-BA3358F2CC68}" dt="2024-11-28T12:49:07.227" v="3473" actId="478"/>
          <ac:picMkLst>
            <pc:docMk/>
            <pc:sldMk cId="1992629665" sldId="314"/>
            <ac:picMk id="9" creationId="{705411C7-6B30-57E7-6AF5-0CDD2BBB8842}"/>
          </ac:picMkLst>
        </pc:picChg>
        <pc:picChg chg="add del mod">
          <ac:chgData name="FUNG Wing Ho" userId="6137d4ae-b74a-4298-8d4b-c4bf2343eb43" providerId="ADAL" clId="{32B3C130-3272-4B9D-8C75-BA3358F2CC68}" dt="2024-11-28T13:54:30.434" v="3898" actId="478"/>
          <ac:picMkLst>
            <pc:docMk/>
            <pc:sldMk cId="1992629665" sldId="314"/>
            <ac:picMk id="13" creationId="{E619169F-E826-BD0B-5D54-3A0AC7009406}"/>
          </ac:picMkLst>
        </pc:picChg>
        <pc:picChg chg="add mod">
          <ac:chgData name="FUNG Wing Ho" userId="6137d4ae-b74a-4298-8d4b-c4bf2343eb43" providerId="ADAL" clId="{32B3C130-3272-4B9D-8C75-BA3358F2CC68}" dt="2024-11-28T13:55:05.107" v="3906" actId="1076"/>
          <ac:picMkLst>
            <pc:docMk/>
            <pc:sldMk cId="1992629665" sldId="314"/>
            <ac:picMk id="15" creationId="{0FB6450F-A46E-8717-EF08-7EED3C72E610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16:58.546" v="4133" actId="21"/>
        <pc:sldMkLst>
          <pc:docMk/>
          <pc:sldMk cId="13157055" sldId="315"/>
        </pc:sldMkLst>
        <pc:spChg chg="mod">
          <ac:chgData name="FUNG Wing Ho" userId="6137d4ae-b74a-4298-8d4b-c4bf2343eb43" providerId="ADAL" clId="{32B3C130-3272-4B9D-8C75-BA3358F2CC68}" dt="2024-11-28T12:56:01.722" v="3586" actId="20577"/>
          <ac:spMkLst>
            <pc:docMk/>
            <pc:sldMk cId="13157055" sldId="315"/>
            <ac:spMk id="3" creationId="{82843C80-BABF-098D-C0E7-A05A57000BC8}"/>
          </ac:spMkLst>
        </pc:spChg>
        <pc:spChg chg="del">
          <ac:chgData name="FUNG Wing Ho" userId="6137d4ae-b74a-4298-8d4b-c4bf2343eb43" providerId="ADAL" clId="{32B3C130-3272-4B9D-8C75-BA3358F2CC68}" dt="2024-11-28T12:48:57.786" v="3472" actId="478"/>
          <ac:spMkLst>
            <pc:docMk/>
            <pc:sldMk cId="13157055" sldId="315"/>
            <ac:spMk id="7" creationId="{91CE1802-34D3-FEC5-A481-AEC85983D3D1}"/>
          </ac:spMkLst>
        </pc:spChg>
        <pc:spChg chg="add del mod">
          <ac:chgData name="FUNG Wing Ho" userId="6137d4ae-b74a-4298-8d4b-c4bf2343eb43" providerId="ADAL" clId="{32B3C130-3272-4B9D-8C75-BA3358F2CC68}" dt="2024-11-28T14:16:58.546" v="4133" actId="21"/>
          <ac:spMkLst>
            <pc:docMk/>
            <pc:sldMk cId="13157055" sldId="315"/>
            <ac:spMk id="8" creationId="{CE0DE605-94A8-FA27-4E34-29955409C738}"/>
          </ac:spMkLst>
        </pc:spChg>
        <pc:spChg chg="del">
          <ac:chgData name="FUNG Wing Ho" userId="6137d4ae-b74a-4298-8d4b-c4bf2343eb43" providerId="ADAL" clId="{32B3C130-3272-4B9D-8C75-BA3358F2CC68}" dt="2024-11-28T12:48:54.389" v="3470" actId="478"/>
          <ac:spMkLst>
            <pc:docMk/>
            <pc:sldMk cId="13157055" sldId="315"/>
            <ac:spMk id="10" creationId="{DB5F0360-9A10-886B-3F9F-755BE78A5C65}"/>
          </ac:spMkLst>
        </pc:spChg>
        <pc:spChg chg="add mod">
          <ac:chgData name="FUNG Wing Ho" userId="6137d4ae-b74a-4298-8d4b-c4bf2343eb43" providerId="ADAL" clId="{32B3C130-3272-4B9D-8C75-BA3358F2CC68}" dt="2024-11-28T12:58:23.058" v="3599" actId="208"/>
          <ac:spMkLst>
            <pc:docMk/>
            <pc:sldMk cId="13157055" sldId="315"/>
            <ac:spMk id="11" creationId="{BFA9F167-8FF3-BC5D-4A88-DD277A88727A}"/>
          </ac:spMkLst>
        </pc:spChg>
        <pc:picChg chg="add del mod">
          <ac:chgData name="FUNG Wing Ho" userId="6137d4ae-b74a-4298-8d4b-c4bf2343eb43" providerId="ADAL" clId="{32B3C130-3272-4B9D-8C75-BA3358F2CC68}" dt="2024-11-28T13:56:00.366" v="3912" actId="478"/>
          <ac:picMkLst>
            <pc:docMk/>
            <pc:sldMk cId="13157055" sldId="315"/>
            <ac:picMk id="5" creationId="{EDECC60B-7BA0-1CBC-7D46-E445D4CABB48}"/>
          </ac:picMkLst>
        </pc:picChg>
        <pc:picChg chg="del">
          <ac:chgData name="FUNG Wing Ho" userId="6137d4ae-b74a-4298-8d4b-c4bf2343eb43" providerId="ADAL" clId="{32B3C130-3272-4B9D-8C75-BA3358F2CC68}" dt="2024-11-28T12:48:55.788" v="3471" actId="478"/>
          <ac:picMkLst>
            <pc:docMk/>
            <pc:sldMk cId="13157055" sldId="315"/>
            <ac:picMk id="6" creationId="{79485AE3-0854-4210-A43E-BE2D3E82262F}"/>
          </ac:picMkLst>
        </pc:picChg>
        <pc:picChg chg="del">
          <ac:chgData name="FUNG Wing Ho" userId="6137d4ae-b74a-4298-8d4b-c4bf2343eb43" providerId="ADAL" clId="{32B3C130-3272-4B9D-8C75-BA3358F2CC68}" dt="2024-11-28T12:48:50.085" v="3469" actId="478"/>
          <ac:picMkLst>
            <pc:docMk/>
            <pc:sldMk cId="13157055" sldId="315"/>
            <ac:picMk id="9" creationId="{B0A10DAA-168C-D88D-78AB-3FDF2EE03841}"/>
          </ac:picMkLst>
        </pc:picChg>
        <pc:picChg chg="add mod ord">
          <ac:chgData name="FUNG Wing Ho" userId="6137d4ae-b74a-4298-8d4b-c4bf2343eb43" providerId="ADAL" clId="{32B3C130-3272-4B9D-8C75-BA3358F2CC68}" dt="2024-11-28T13:55:53.396" v="3911" actId="171"/>
          <ac:picMkLst>
            <pc:docMk/>
            <pc:sldMk cId="13157055" sldId="315"/>
            <ac:picMk id="13" creationId="{1986F095-0679-E807-2E20-C1E69EFB9C17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3:26:42.603" v="3716" actId="14100"/>
        <pc:sldMkLst>
          <pc:docMk/>
          <pc:sldMk cId="1089534312" sldId="316"/>
        </pc:sldMkLst>
        <pc:spChg chg="mod">
          <ac:chgData name="FUNG Wing Ho" userId="6137d4ae-b74a-4298-8d4b-c4bf2343eb43" providerId="ADAL" clId="{32B3C130-3272-4B9D-8C75-BA3358F2CC68}" dt="2024-11-28T13:01:39.445" v="3697" actId="14100"/>
          <ac:spMkLst>
            <pc:docMk/>
            <pc:sldMk cId="1089534312" sldId="316"/>
            <ac:spMk id="3" creationId="{04B1C81F-D57C-FF80-CB90-0B053BB705C4}"/>
          </ac:spMkLst>
        </pc:spChg>
        <pc:spChg chg="add mod">
          <ac:chgData name="FUNG Wing Ho" userId="6137d4ae-b74a-4298-8d4b-c4bf2343eb43" providerId="ADAL" clId="{32B3C130-3272-4B9D-8C75-BA3358F2CC68}" dt="2024-11-28T13:26:19.901" v="3712" actId="14100"/>
          <ac:spMkLst>
            <pc:docMk/>
            <pc:sldMk cId="1089534312" sldId="316"/>
            <ac:spMk id="7" creationId="{B59A6736-774B-9547-8D2D-7E278DB12855}"/>
          </ac:spMkLst>
        </pc:spChg>
        <pc:spChg chg="del">
          <ac:chgData name="FUNG Wing Ho" userId="6137d4ae-b74a-4298-8d4b-c4bf2343eb43" providerId="ADAL" clId="{32B3C130-3272-4B9D-8C75-BA3358F2CC68}" dt="2024-11-28T13:00:06.896" v="3605" actId="478"/>
          <ac:spMkLst>
            <pc:docMk/>
            <pc:sldMk cId="1089534312" sldId="316"/>
            <ac:spMk id="8" creationId="{FD7611AA-160D-A7E4-720D-3DD1D6D172DF}"/>
          </ac:spMkLst>
        </pc:spChg>
        <pc:spChg chg="add mod">
          <ac:chgData name="FUNG Wing Ho" userId="6137d4ae-b74a-4298-8d4b-c4bf2343eb43" providerId="ADAL" clId="{32B3C130-3272-4B9D-8C75-BA3358F2CC68}" dt="2024-11-28T13:26:42.603" v="3716" actId="14100"/>
          <ac:spMkLst>
            <pc:docMk/>
            <pc:sldMk cId="1089534312" sldId="316"/>
            <ac:spMk id="9" creationId="{8B5E52B5-F7FF-A4D5-3E38-0D9C80809835}"/>
          </ac:spMkLst>
        </pc:spChg>
        <pc:spChg chg="del">
          <ac:chgData name="FUNG Wing Ho" userId="6137d4ae-b74a-4298-8d4b-c4bf2343eb43" providerId="ADAL" clId="{32B3C130-3272-4B9D-8C75-BA3358F2CC68}" dt="2024-11-28T13:00:12.157" v="3606" actId="478"/>
          <ac:spMkLst>
            <pc:docMk/>
            <pc:sldMk cId="1089534312" sldId="316"/>
            <ac:spMk id="11" creationId="{F9958EA4-4C26-9778-93F8-B2B40D290B3A}"/>
          </ac:spMkLst>
        </pc:spChg>
        <pc:picChg chg="del">
          <ac:chgData name="FUNG Wing Ho" userId="6137d4ae-b74a-4298-8d4b-c4bf2343eb43" providerId="ADAL" clId="{32B3C130-3272-4B9D-8C75-BA3358F2CC68}" dt="2024-11-28T13:00:13.995" v="3607" actId="478"/>
          <ac:picMkLst>
            <pc:docMk/>
            <pc:sldMk cId="1089534312" sldId="316"/>
            <ac:picMk id="5" creationId="{B6DBD6D1-375A-ADED-84E4-313E575FC373}"/>
          </ac:picMkLst>
        </pc:picChg>
        <pc:picChg chg="add mod">
          <ac:chgData name="FUNG Wing Ho" userId="6137d4ae-b74a-4298-8d4b-c4bf2343eb43" providerId="ADAL" clId="{32B3C130-3272-4B9D-8C75-BA3358F2CC68}" dt="2024-11-28T13:01:48.986" v="3709" actId="1035"/>
          <ac:picMkLst>
            <pc:docMk/>
            <pc:sldMk cId="1089534312" sldId="316"/>
            <ac:picMk id="6" creationId="{6A8754C2-B1C0-37BB-BA24-FDDC48DE0E0F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3:40:38.490" v="3806" actId="1076"/>
        <pc:sldMkLst>
          <pc:docMk/>
          <pc:sldMk cId="1103761709" sldId="317"/>
        </pc:sldMkLst>
        <pc:spChg chg="mod">
          <ac:chgData name="FUNG Wing Ho" userId="6137d4ae-b74a-4298-8d4b-c4bf2343eb43" providerId="ADAL" clId="{32B3C130-3272-4B9D-8C75-BA3358F2CC68}" dt="2024-11-28T13:39:21.038" v="3795" actId="20577"/>
          <ac:spMkLst>
            <pc:docMk/>
            <pc:sldMk cId="1103761709" sldId="317"/>
            <ac:spMk id="3" creationId="{F4C768FE-AE20-CAF2-B24E-8C10CF978805}"/>
          </ac:spMkLst>
        </pc:spChg>
        <pc:spChg chg="add del">
          <ac:chgData name="FUNG Wing Ho" userId="6137d4ae-b74a-4298-8d4b-c4bf2343eb43" providerId="ADAL" clId="{32B3C130-3272-4B9D-8C75-BA3358F2CC68}" dt="2024-11-28T13:28:36.749" v="3726" actId="478"/>
          <ac:spMkLst>
            <pc:docMk/>
            <pc:sldMk cId="1103761709" sldId="317"/>
            <ac:spMk id="7" creationId="{13E409B8-E66D-5F44-95E2-2BEB2669FFA8}"/>
          </ac:spMkLst>
        </pc:spChg>
        <pc:spChg chg="add del mod">
          <ac:chgData name="FUNG Wing Ho" userId="6137d4ae-b74a-4298-8d4b-c4bf2343eb43" providerId="ADAL" clId="{32B3C130-3272-4B9D-8C75-BA3358F2CC68}" dt="2024-11-28T13:28:58.761" v="3728" actId="478"/>
          <ac:spMkLst>
            <pc:docMk/>
            <pc:sldMk cId="1103761709" sldId="317"/>
            <ac:spMk id="8" creationId="{4518D710-81D0-452A-CE8E-60BFAD50BAB7}"/>
          </ac:spMkLst>
        </pc:spChg>
        <pc:spChg chg="add del">
          <ac:chgData name="FUNG Wing Ho" userId="6137d4ae-b74a-4298-8d4b-c4bf2343eb43" providerId="ADAL" clId="{32B3C130-3272-4B9D-8C75-BA3358F2CC68}" dt="2024-11-28T13:28:36.749" v="3726" actId="478"/>
          <ac:spMkLst>
            <pc:docMk/>
            <pc:sldMk cId="1103761709" sldId="317"/>
            <ac:spMk id="9" creationId="{38B5BABC-63B0-1D1B-9D3F-8AFB9E16D9EE}"/>
          </ac:spMkLst>
        </pc:spChg>
        <pc:spChg chg="add mod">
          <ac:chgData name="FUNG Wing Ho" userId="6137d4ae-b74a-4298-8d4b-c4bf2343eb43" providerId="ADAL" clId="{32B3C130-3272-4B9D-8C75-BA3358F2CC68}" dt="2024-11-28T13:40:38.490" v="3806" actId="1076"/>
          <ac:spMkLst>
            <pc:docMk/>
            <pc:sldMk cId="1103761709" sldId="317"/>
            <ac:spMk id="12" creationId="{603244B3-4ED1-69B0-CC27-AD977B245E93}"/>
          </ac:spMkLst>
        </pc:spChg>
        <pc:spChg chg="add mod">
          <ac:chgData name="FUNG Wing Ho" userId="6137d4ae-b74a-4298-8d4b-c4bf2343eb43" providerId="ADAL" clId="{32B3C130-3272-4B9D-8C75-BA3358F2CC68}" dt="2024-11-28T13:40:38.490" v="3806" actId="1076"/>
          <ac:spMkLst>
            <pc:docMk/>
            <pc:sldMk cId="1103761709" sldId="317"/>
            <ac:spMk id="13" creationId="{9FDA217D-87F0-6FEE-CAEC-A3DAD96F32B9}"/>
          </ac:spMkLst>
        </pc:spChg>
        <pc:picChg chg="add del mod">
          <ac:chgData name="FUNG Wing Ho" userId="6137d4ae-b74a-4298-8d4b-c4bf2343eb43" providerId="ADAL" clId="{32B3C130-3272-4B9D-8C75-BA3358F2CC68}" dt="2024-11-28T13:29:37.724" v="3734" actId="478"/>
          <ac:picMkLst>
            <pc:docMk/>
            <pc:sldMk cId="1103761709" sldId="317"/>
            <ac:picMk id="5" creationId="{B76A7CC3-BB55-B01A-6963-E9D72BA5D892}"/>
          </ac:picMkLst>
        </pc:picChg>
        <pc:picChg chg="add del">
          <ac:chgData name="FUNG Wing Ho" userId="6137d4ae-b74a-4298-8d4b-c4bf2343eb43" providerId="ADAL" clId="{32B3C130-3272-4B9D-8C75-BA3358F2CC68}" dt="2024-11-28T13:28:32.463" v="3725" actId="478"/>
          <ac:picMkLst>
            <pc:docMk/>
            <pc:sldMk cId="1103761709" sldId="317"/>
            <ac:picMk id="6" creationId="{8DCCC923-7AE7-25AA-0A6F-DE0B4B16597A}"/>
          </ac:picMkLst>
        </pc:picChg>
        <pc:picChg chg="add mod">
          <ac:chgData name="FUNG Wing Ho" userId="6137d4ae-b74a-4298-8d4b-c4bf2343eb43" providerId="ADAL" clId="{32B3C130-3272-4B9D-8C75-BA3358F2CC68}" dt="2024-11-28T13:40:38.490" v="3806" actId="1076"/>
          <ac:picMkLst>
            <pc:docMk/>
            <pc:sldMk cId="1103761709" sldId="317"/>
            <ac:picMk id="11" creationId="{848164D8-3D98-BF42-41A2-3077F3D08D0D}"/>
          </ac:picMkLst>
        </pc:picChg>
        <pc:picChg chg="mod">
          <ac:chgData name="FUNG Wing Ho" userId="6137d4ae-b74a-4298-8d4b-c4bf2343eb43" providerId="ADAL" clId="{32B3C130-3272-4B9D-8C75-BA3358F2CC68}" dt="2024-11-28T13:40:32.252" v="3805" actId="1076"/>
          <ac:picMkLst>
            <pc:docMk/>
            <pc:sldMk cId="1103761709" sldId="317"/>
            <ac:picMk id="268" creationId="{CDA80C07-0540-862E-F59E-358DB1978F0A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3:42:38.381" v="3825" actId="14100"/>
        <pc:sldMkLst>
          <pc:docMk/>
          <pc:sldMk cId="2418662146" sldId="318"/>
        </pc:sldMkLst>
        <pc:spChg chg="mod">
          <ac:chgData name="FUNG Wing Ho" userId="6137d4ae-b74a-4298-8d4b-c4bf2343eb43" providerId="ADAL" clId="{32B3C130-3272-4B9D-8C75-BA3358F2CC68}" dt="2024-11-28T13:41:28.072" v="3808" actId="20577"/>
          <ac:spMkLst>
            <pc:docMk/>
            <pc:sldMk cId="2418662146" sldId="318"/>
            <ac:spMk id="3" creationId="{D20E7E76-6D51-A1D0-B2D8-9BDF57A38B49}"/>
          </ac:spMkLst>
        </pc:spChg>
        <pc:spChg chg="add mod">
          <ac:chgData name="FUNG Wing Ho" userId="6137d4ae-b74a-4298-8d4b-c4bf2343eb43" providerId="ADAL" clId="{32B3C130-3272-4B9D-8C75-BA3358F2CC68}" dt="2024-11-28T13:42:28.245" v="3822" actId="1076"/>
          <ac:spMkLst>
            <pc:docMk/>
            <pc:sldMk cId="2418662146" sldId="318"/>
            <ac:spMk id="8" creationId="{5208990F-C7D4-419D-80EC-728A6BB12020}"/>
          </ac:spMkLst>
        </pc:spChg>
        <pc:spChg chg="add mod">
          <ac:chgData name="FUNG Wing Ho" userId="6137d4ae-b74a-4298-8d4b-c4bf2343eb43" providerId="ADAL" clId="{32B3C130-3272-4B9D-8C75-BA3358F2CC68}" dt="2024-11-28T13:42:38.381" v="3825" actId="14100"/>
          <ac:spMkLst>
            <pc:docMk/>
            <pc:sldMk cId="2418662146" sldId="318"/>
            <ac:spMk id="9" creationId="{03D57F87-AA08-A455-673D-7DD3D1F5BCDA}"/>
          </ac:spMkLst>
        </pc:spChg>
        <pc:spChg chg="del">
          <ac:chgData name="FUNG Wing Ho" userId="6137d4ae-b74a-4298-8d4b-c4bf2343eb43" providerId="ADAL" clId="{32B3C130-3272-4B9D-8C75-BA3358F2CC68}" dt="2024-11-28T13:40:12.131" v="3802" actId="478"/>
          <ac:spMkLst>
            <pc:docMk/>
            <pc:sldMk cId="2418662146" sldId="318"/>
            <ac:spMk id="12" creationId="{D4F5274C-09DB-79DC-83CC-B7CA0DAD5B96}"/>
          </ac:spMkLst>
        </pc:spChg>
        <pc:spChg chg="del">
          <ac:chgData name="FUNG Wing Ho" userId="6137d4ae-b74a-4298-8d4b-c4bf2343eb43" providerId="ADAL" clId="{32B3C130-3272-4B9D-8C75-BA3358F2CC68}" dt="2024-11-28T13:40:12.131" v="3802" actId="478"/>
          <ac:spMkLst>
            <pc:docMk/>
            <pc:sldMk cId="2418662146" sldId="318"/>
            <ac:spMk id="13" creationId="{6B51DB1D-5E1C-F71F-A7FE-C0947E26881B}"/>
          </ac:spMkLst>
        </pc:spChg>
        <pc:picChg chg="add del">
          <ac:chgData name="FUNG Wing Ho" userId="6137d4ae-b74a-4298-8d4b-c4bf2343eb43" providerId="ADAL" clId="{32B3C130-3272-4B9D-8C75-BA3358F2CC68}" dt="2024-11-28T13:39:31.279" v="3798" actId="22"/>
          <ac:picMkLst>
            <pc:docMk/>
            <pc:sldMk cId="2418662146" sldId="318"/>
            <ac:picMk id="5" creationId="{48ADB928-08DC-1329-AF33-473DC0914BE5}"/>
          </ac:picMkLst>
        </pc:picChg>
        <pc:picChg chg="add mod">
          <ac:chgData name="FUNG Wing Ho" userId="6137d4ae-b74a-4298-8d4b-c4bf2343eb43" providerId="ADAL" clId="{32B3C130-3272-4B9D-8C75-BA3358F2CC68}" dt="2024-11-28T13:42:19.747" v="3819" actId="1076"/>
          <ac:picMkLst>
            <pc:docMk/>
            <pc:sldMk cId="2418662146" sldId="318"/>
            <ac:picMk id="7" creationId="{7D4216C2-6F87-9C16-D962-D54BD54790C3}"/>
          </ac:picMkLst>
        </pc:picChg>
        <pc:picChg chg="add del">
          <ac:chgData name="FUNG Wing Ho" userId="6137d4ae-b74a-4298-8d4b-c4bf2343eb43" providerId="ADAL" clId="{32B3C130-3272-4B9D-8C75-BA3358F2CC68}" dt="2024-11-28T13:40:12.131" v="3802" actId="478"/>
          <ac:picMkLst>
            <pc:docMk/>
            <pc:sldMk cId="2418662146" sldId="318"/>
            <ac:picMk id="11" creationId="{2EA908A3-0084-E15F-CB86-B9755E7631F0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3:56:46.490" v="3915" actId="14100"/>
        <pc:sldMkLst>
          <pc:docMk/>
          <pc:sldMk cId="1969224340" sldId="320"/>
        </pc:sldMkLst>
        <pc:spChg chg="add mod">
          <ac:chgData name="FUNG Wing Ho" userId="6137d4ae-b74a-4298-8d4b-c4bf2343eb43" providerId="ADAL" clId="{32B3C130-3272-4B9D-8C75-BA3358F2CC68}" dt="2024-11-28T13:56:46.490" v="3915" actId="14100"/>
          <ac:spMkLst>
            <pc:docMk/>
            <pc:sldMk cId="1969224340" sldId="320"/>
            <ac:spMk id="9" creationId="{E26859FA-1402-DE44-BB30-92004EDB203F}"/>
          </ac:spMkLst>
        </pc:spChg>
        <pc:picChg chg="add del">
          <ac:chgData name="FUNG Wing Ho" userId="6137d4ae-b74a-4298-8d4b-c4bf2343eb43" providerId="ADAL" clId="{32B3C130-3272-4B9D-8C75-BA3358F2CC68}" dt="2024-11-28T13:41:50.221" v="3813" actId="478"/>
          <ac:picMkLst>
            <pc:docMk/>
            <pc:sldMk cId="1969224340" sldId="320"/>
            <ac:picMk id="5" creationId="{D2255F6B-B41D-FE89-BDA8-76B7B8131910}"/>
          </ac:picMkLst>
        </pc:picChg>
        <pc:picChg chg="del">
          <ac:chgData name="FUNG Wing Ho" userId="6137d4ae-b74a-4298-8d4b-c4bf2343eb43" providerId="ADAL" clId="{32B3C130-3272-4B9D-8C75-BA3358F2CC68}" dt="2024-11-28T13:41:58.695" v="3816" actId="478"/>
          <ac:picMkLst>
            <pc:docMk/>
            <pc:sldMk cId="1969224340" sldId="320"/>
            <ac:picMk id="7" creationId="{81E27654-17EA-F005-00CD-83182C7F8949}"/>
          </ac:picMkLst>
        </pc:picChg>
        <pc:picChg chg="add mod">
          <ac:chgData name="FUNG Wing Ho" userId="6137d4ae-b74a-4298-8d4b-c4bf2343eb43" providerId="ADAL" clId="{32B3C130-3272-4B9D-8C75-BA3358F2CC68}" dt="2024-11-28T13:41:57.279" v="3815" actId="1076"/>
          <ac:picMkLst>
            <pc:docMk/>
            <pc:sldMk cId="1969224340" sldId="320"/>
            <ac:picMk id="8" creationId="{B9191D86-DA5E-EC61-CAEA-631357D854A0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3:51:37.194" v="3888" actId="1076"/>
        <pc:sldMkLst>
          <pc:docMk/>
          <pc:sldMk cId="2031496087" sldId="321"/>
        </pc:sldMkLst>
        <pc:spChg chg="mod">
          <ac:chgData name="FUNG Wing Ho" userId="6137d4ae-b74a-4298-8d4b-c4bf2343eb43" providerId="ADAL" clId="{32B3C130-3272-4B9D-8C75-BA3358F2CC68}" dt="2024-11-28T13:45:23.691" v="3836"/>
          <ac:spMkLst>
            <pc:docMk/>
            <pc:sldMk cId="2031496087" sldId="321"/>
            <ac:spMk id="3" creationId="{BB4CC1A8-E7EB-8A88-6D73-8E2EA5889A48}"/>
          </ac:spMkLst>
        </pc:spChg>
        <pc:spChg chg="add mod">
          <ac:chgData name="FUNG Wing Ho" userId="6137d4ae-b74a-4298-8d4b-c4bf2343eb43" providerId="ADAL" clId="{32B3C130-3272-4B9D-8C75-BA3358F2CC68}" dt="2024-11-28T13:51:37.194" v="3888" actId="1076"/>
          <ac:spMkLst>
            <pc:docMk/>
            <pc:sldMk cId="2031496087" sldId="321"/>
            <ac:spMk id="6" creationId="{EF9B44B7-B648-60B7-0ADA-F57E4C4BB529}"/>
          </ac:spMkLst>
        </pc:spChg>
        <pc:picChg chg="add mod">
          <ac:chgData name="FUNG Wing Ho" userId="6137d4ae-b74a-4298-8d4b-c4bf2343eb43" providerId="ADAL" clId="{32B3C130-3272-4B9D-8C75-BA3358F2CC68}" dt="2024-11-28T13:51:09.425" v="3887" actId="14100"/>
          <ac:picMkLst>
            <pc:docMk/>
            <pc:sldMk cId="2031496087" sldId="321"/>
            <ac:picMk id="5" creationId="{4FE5AEE3-253F-9FA0-BB73-E59A528816DB}"/>
          </ac:picMkLst>
        </pc:picChg>
        <pc:picChg chg="del">
          <ac:chgData name="FUNG Wing Ho" userId="6137d4ae-b74a-4298-8d4b-c4bf2343eb43" providerId="ADAL" clId="{32B3C130-3272-4B9D-8C75-BA3358F2CC68}" dt="2024-11-28T13:44:05.919" v="3829" actId="478"/>
          <ac:picMkLst>
            <pc:docMk/>
            <pc:sldMk cId="2031496087" sldId="321"/>
            <ac:picMk id="8" creationId="{B0335772-90FC-A2FD-7E64-D566C6B0FC5B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3:48:18.598" v="3874" actId="14100"/>
        <pc:sldMkLst>
          <pc:docMk/>
          <pc:sldMk cId="3078252037" sldId="322"/>
        </pc:sldMkLst>
        <pc:spChg chg="mod">
          <ac:chgData name="FUNG Wing Ho" userId="6137d4ae-b74a-4298-8d4b-c4bf2343eb43" providerId="ADAL" clId="{32B3C130-3272-4B9D-8C75-BA3358F2CC68}" dt="2024-11-28T13:45:40.176" v="3855" actId="20577"/>
          <ac:spMkLst>
            <pc:docMk/>
            <pc:sldMk cId="3078252037" sldId="322"/>
            <ac:spMk id="3" creationId="{C5D14722-5AC6-CCD0-BAE6-902C0AA5CDAF}"/>
          </ac:spMkLst>
        </pc:spChg>
        <pc:spChg chg="del">
          <ac:chgData name="FUNG Wing Ho" userId="6137d4ae-b74a-4298-8d4b-c4bf2343eb43" providerId="ADAL" clId="{32B3C130-3272-4B9D-8C75-BA3358F2CC68}" dt="2024-11-28T13:47:24.036" v="3860" actId="478"/>
          <ac:spMkLst>
            <pc:docMk/>
            <pc:sldMk cId="3078252037" sldId="322"/>
            <ac:spMk id="6" creationId="{D16A5DD1-25CC-483A-075D-AF5D1EE6704C}"/>
          </ac:spMkLst>
        </pc:spChg>
        <pc:spChg chg="add mod">
          <ac:chgData name="FUNG Wing Ho" userId="6137d4ae-b74a-4298-8d4b-c4bf2343eb43" providerId="ADAL" clId="{32B3C130-3272-4B9D-8C75-BA3358F2CC68}" dt="2024-11-28T13:47:43.673" v="3867" actId="1076"/>
          <ac:spMkLst>
            <pc:docMk/>
            <pc:sldMk cId="3078252037" sldId="322"/>
            <ac:spMk id="8" creationId="{29835608-1D04-261B-332B-80C8FBAD549A}"/>
          </ac:spMkLst>
        </pc:spChg>
        <pc:spChg chg="add mod">
          <ac:chgData name="FUNG Wing Ho" userId="6137d4ae-b74a-4298-8d4b-c4bf2343eb43" providerId="ADAL" clId="{32B3C130-3272-4B9D-8C75-BA3358F2CC68}" dt="2024-11-28T13:48:18.598" v="3874" actId="14100"/>
          <ac:spMkLst>
            <pc:docMk/>
            <pc:sldMk cId="3078252037" sldId="322"/>
            <ac:spMk id="9" creationId="{0293DDAD-1897-3891-4559-D72A1D916E02}"/>
          </ac:spMkLst>
        </pc:spChg>
        <pc:picChg chg="del">
          <ac:chgData name="FUNG Wing Ho" userId="6137d4ae-b74a-4298-8d4b-c4bf2343eb43" providerId="ADAL" clId="{32B3C130-3272-4B9D-8C75-BA3358F2CC68}" dt="2024-11-28T13:47:24.036" v="3860" actId="478"/>
          <ac:picMkLst>
            <pc:docMk/>
            <pc:sldMk cId="3078252037" sldId="322"/>
            <ac:picMk id="5" creationId="{73AE4978-D832-10C3-7E37-0C6C530ECA68}"/>
          </ac:picMkLst>
        </pc:picChg>
        <pc:picChg chg="add mod">
          <ac:chgData name="FUNG Wing Ho" userId="6137d4ae-b74a-4298-8d4b-c4bf2343eb43" providerId="ADAL" clId="{32B3C130-3272-4B9D-8C75-BA3358F2CC68}" dt="2024-11-28T13:47:39.705" v="3866" actId="1076"/>
          <ac:picMkLst>
            <pc:docMk/>
            <pc:sldMk cId="3078252037" sldId="322"/>
            <ac:picMk id="7" creationId="{5492EBDB-72C8-11C0-4C35-7FA6393D66CF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02:10.853" v="3968" actId="14100"/>
        <pc:sldMkLst>
          <pc:docMk/>
          <pc:sldMk cId="2668976129" sldId="323"/>
        </pc:sldMkLst>
        <pc:spChg chg="add mod">
          <ac:chgData name="FUNG Wing Ho" userId="6137d4ae-b74a-4298-8d4b-c4bf2343eb43" providerId="ADAL" clId="{32B3C130-3272-4B9D-8C75-BA3358F2CC68}" dt="2024-11-28T14:02:10.853" v="3968" actId="14100"/>
          <ac:spMkLst>
            <pc:docMk/>
            <pc:sldMk cId="2668976129" sldId="323"/>
            <ac:spMk id="6" creationId="{B2FE4C5A-ABE0-9ECA-671A-12102FF66627}"/>
          </ac:spMkLst>
        </pc:spChg>
        <pc:spChg chg="del">
          <ac:chgData name="FUNG Wing Ho" userId="6137d4ae-b74a-4298-8d4b-c4bf2343eb43" providerId="ADAL" clId="{32B3C130-3272-4B9D-8C75-BA3358F2CC68}" dt="2024-11-28T13:49:54.123" v="3880" actId="478"/>
          <ac:spMkLst>
            <pc:docMk/>
            <pc:sldMk cId="2668976129" sldId="323"/>
            <ac:spMk id="8" creationId="{00DDE367-361E-71A2-15AE-0E799CF07C39}"/>
          </ac:spMkLst>
        </pc:spChg>
        <pc:spChg chg="del">
          <ac:chgData name="FUNG Wing Ho" userId="6137d4ae-b74a-4298-8d4b-c4bf2343eb43" providerId="ADAL" clId="{32B3C130-3272-4B9D-8C75-BA3358F2CC68}" dt="2024-11-28T13:49:54.123" v="3880" actId="478"/>
          <ac:spMkLst>
            <pc:docMk/>
            <pc:sldMk cId="2668976129" sldId="323"/>
            <ac:spMk id="9" creationId="{63126031-5B94-1FE3-8469-26709E7345B7}"/>
          </ac:spMkLst>
        </pc:spChg>
        <pc:picChg chg="add mod">
          <ac:chgData name="FUNG Wing Ho" userId="6137d4ae-b74a-4298-8d4b-c4bf2343eb43" providerId="ADAL" clId="{32B3C130-3272-4B9D-8C75-BA3358F2CC68}" dt="2024-11-28T14:02:05.760" v="3966" actId="14100"/>
          <ac:picMkLst>
            <pc:docMk/>
            <pc:sldMk cId="2668976129" sldId="323"/>
            <ac:picMk id="5" creationId="{E3D9F8A9-8579-52E1-5695-385521F8269F}"/>
          </ac:picMkLst>
        </pc:picChg>
        <pc:picChg chg="del">
          <ac:chgData name="FUNG Wing Ho" userId="6137d4ae-b74a-4298-8d4b-c4bf2343eb43" providerId="ADAL" clId="{32B3C130-3272-4B9D-8C75-BA3358F2CC68}" dt="2024-11-28T13:49:54.123" v="3880" actId="478"/>
          <ac:picMkLst>
            <pc:docMk/>
            <pc:sldMk cId="2668976129" sldId="323"/>
            <ac:picMk id="7" creationId="{429E0103-2D51-B899-F697-53A41719F21D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02:20.796" v="3972" actId="478"/>
        <pc:sldMkLst>
          <pc:docMk/>
          <pc:sldMk cId="3955744712" sldId="324"/>
        </pc:sldMkLst>
        <pc:spChg chg="mod">
          <ac:chgData name="FUNG Wing Ho" userId="6137d4ae-b74a-4298-8d4b-c4bf2343eb43" providerId="ADAL" clId="{32B3C130-3272-4B9D-8C75-BA3358F2CC68}" dt="2024-11-28T13:59:16.589" v="3945" actId="20577"/>
          <ac:spMkLst>
            <pc:docMk/>
            <pc:sldMk cId="3955744712" sldId="324"/>
            <ac:spMk id="3" creationId="{F1958597-B134-E122-2F1B-5E1BC11E330B}"/>
          </ac:spMkLst>
        </pc:spChg>
        <pc:spChg chg="del">
          <ac:chgData name="FUNG Wing Ho" userId="6137d4ae-b74a-4298-8d4b-c4bf2343eb43" providerId="ADAL" clId="{32B3C130-3272-4B9D-8C75-BA3358F2CC68}" dt="2024-11-28T14:02:20.796" v="3972" actId="478"/>
          <ac:spMkLst>
            <pc:docMk/>
            <pc:sldMk cId="3955744712" sldId="324"/>
            <ac:spMk id="6" creationId="{7A49C481-3E9E-9953-07AB-17E920149F5A}"/>
          </ac:spMkLst>
        </pc:spChg>
        <pc:picChg chg="del">
          <ac:chgData name="FUNG Wing Ho" userId="6137d4ae-b74a-4298-8d4b-c4bf2343eb43" providerId="ADAL" clId="{32B3C130-3272-4B9D-8C75-BA3358F2CC68}" dt="2024-11-28T13:58:49.224" v="3919" actId="478"/>
          <ac:picMkLst>
            <pc:docMk/>
            <pc:sldMk cId="3955744712" sldId="324"/>
            <ac:picMk id="5" creationId="{DC875CB4-BEF2-D1CF-5FC8-604E77FF2033}"/>
          </ac:picMkLst>
        </pc:picChg>
        <pc:picChg chg="add mod">
          <ac:chgData name="FUNG Wing Ho" userId="6137d4ae-b74a-4298-8d4b-c4bf2343eb43" providerId="ADAL" clId="{32B3C130-3272-4B9D-8C75-BA3358F2CC68}" dt="2024-11-28T14:02:19.050" v="3971" actId="14100"/>
          <ac:picMkLst>
            <pc:docMk/>
            <pc:sldMk cId="3955744712" sldId="324"/>
            <ac:picMk id="7" creationId="{8F47D783-758B-BCB3-C43C-76FA352913ED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03:34.741" v="3985" actId="20577"/>
        <pc:sldMkLst>
          <pc:docMk/>
          <pc:sldMk cId="3295352396" sldId="325"/>
        </pc:sldMkLst>
        <pc:spChg chg="mod">
          <ac:chgData name="FUNG Wing Ho" userId="6137d4ae-b74a-4298-8d4b-c4bf2343eb43" providerId="ADAL" clId="{32B3C130-3272-4B9D-8C75-BA3358F2CC68}" dt="2024-11-28T14:03:34.741" v="3985" actId="20577"/>
          <ac:spMkLst>
            <pc:docMk/>
            <pc:sldMk cId="3295352396" sldId="325"/>
            <ac:spMk id="3" creationId="{52B43D53-AA3E-9AD5-D3EF-96FAFC490291}"/>
          </ac:spMkLst>
        </pc:spChg>
        <pc:spChg chg="del">
          <ac:chgData name="FUNG Wing Ho" userId="6137d4ae-b74a-4298-8d4b-c4bf2343eb43" providerId="ADAL" clId="{32B3C130-3272-4B9D-8C75-BA3358F2CC68}" dt="2024-11-28T14:02:29.984" v="3974" actId="478"/>
          <ac:spMkLst>
            <pc:docMk/>
            <pc:sldMk cId="3295352396" sldId="325"/>
            <ac:spMk id="6" creationId="{8CBCFF72-EBAD-0B70-C9B0-D132FE75CEB3}"/>
          </ac:spMkLst>
        </pc:spChg>
        <pc:picChg chg="add mod">
          <ac:chgData name="FUNG Wing Ho" userId="6137d4ae-b74a-4298-8d4b-c4bf2343eb43" providerId="ADAL" clId="{32B3C130-3272-4B9D-8C75-BA3358F2CC68}" dt="2024-11-28T14:02:47.322" v="3979" actId="14100"/>
          <ac:picMkLst>
            <pc:docMk/>
            <pc:sldMk cId="3295352396" sldId="325"/>
            <ac:picMk id="5" creationId="{5ACCA5D2-BD7E-1E11-8F9E-2A3FA8ED45A0}"/>
          </ac:picMkLst>
        </pc:picChg>
        <pc:picChg chg="del">
          <ac:chgData name="FUNG Wing Ho" userId="6137d4ae-b74a-4298-8d4b-c4bf2343eb43" providerId="ADAL" clId="{32B3C130-3272-4B9D-8C75-BA3358F2CC68}" dt="2024-11-28T14:00:40.681" v="3949" actId="478"/>
          <ac:picMkLst>
            <pc:docMk/>
            <pc:sldMk cId="3295352396" sldId="325"/>
            <ac:picMk id="7" creationId="{0370A697-EE73-E644-55B6-86EE785BEF25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03:40.495" v="3993" actId="20577"/>
        <pc:sldMkLst>
          <pc:docMk/>
          <pc:sldMk cId="1878304232" sldId="326"/>
        </pc:sldMkLst>
        <pc:spChg chg="mod">
          <ac:chgData name="FUNG Wing Ho" userId="6137d4ae-b74a-4298-8d4b-c4bf2343eb43" providerId="ADAL" clId="{32B3C130-3272-4B9D-8C75-BA3358F2CC68}" dt="2024-11-28T14:03:40.495" v="3993" actId="20577"/>
          <ac:spMkLst>
            <pc:docMk/>
            <pc:sldMk cId="1878304232" sldId="326"/>
            <ac:spMk id="3" creationId="{D7D7E297-91ED-BB9A-9133-DD9A17009F8E}"/>
          </ac:spMkLst>
        </pc:spChg>
        <pc:picChg chg="del">
          <ac:chgData name="FUNG Wing Ho" userId="6137d4ae-b74a-4298-8d4b-c4bf2343eb43" providerId="ADAL" clId="{32B3C130-3272-4B9D-8C75-BA3358F2CC68}" dt="2024-11-28T14:03:26.597" v="3983" actId="478"/>
          <ac:picMkLst>
            <pc:docMk/>
            <pc:sldMk cId="1878304232" sldId="326"/>
            <ac:picMk id="5" creationId="{C6CE8405-5BEC-7F13-44DD-65671C67C32E}"/>
          </ac:picMkLst>
        </pc:picChg>
        <pc:picChg chg="add mod">
          <ac:chgData name="FUNG Wing Ho" userId="6137d4ae-b74a-4298-8d4b-c4bf2343eb43" providerId="ADAL" clId="{32B3C130-3272-4B9D-8C75-BA3358F2CC68}" dt="2024-11-28T14:03:25.128" v="3982" actId="1076"/>
          <ac:picMkLst>
            <pc:docMk/>
            <pc:sldMk cId="1878304232" sldId="326"/>
            <ac:picMk id="6" creationId="{498D48BF-EA5E-6D89-B391-75D3B0471C64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5:49:10.404" v="4424" actId="20577"/>
        <pc:sldMkLst>
          <pc:docMk/>
          <pc:sldMk cId="880519225" sldId="327"/>
        </pc:sldMkLst>
        <pc:spChg chg="mod">
          <ac:chgData name="FUNG Wing Ho" userId="6137d4ae-b74a-4298-8d4b-c4bf2343eb43" providerId="ADAL" clId="{32B3C130-3272-4B9D-8C75-BA3358F2CC68}" dt="2024-11-28T14:04:53.149" v="3999" actId="20577"/>
          <ac:spMkLst>
            <pc:docMk/>
            <pc:sldMk cId="880519225" sldId="327"/>
            <ac:spMk id="2" creationId="{FD928E5C-1D8B-50AC-D5CC-CBC0A293ABFD}"/>
          </ac:spMkLst>
        </pc:spChg>
        <pc:spChg chg="mod">
          <ac:chgData name="FUNG Wing Ho" userId="6137d4ae-b74a-4298-8d4b-c4bf2343eb43" providerId="ADAL" clId="{32B3C130-3272-4B9D-8C75-BA3358F2CC68}" dt="2024-11-28T15:49:10.404" v="4424" actId="20577"/>
          <ac:spMkLst>
            <pc:docMk/>
            <pc:sldMk cId="880519225" sldId="327"/>
            <ac:spMk id="3" creationId="{464DA85B-1347-5690-48A4-E0423A708E84}"/>
          </ac:spMkLst>
        </pc:spChg>
        <pc:spChg chg="add mod">
          <ac:chgData name="FUNG Wing Ho" userId="6137d4ae-b74a-4298-8d4b-c4bf2343eb43" providerId="ADAL" clId="{32B3C130-3272-4B9D-8C75-BA3358F2CC68}" dt="2024-11-28T14:07:28.675" v="4020" actId="14100"/>
          <ac:spMkLst>
            <pc:docMk/>
            <pc:sldMk cId="880519225" sldId="327"/>
            <ac:spMk id="7" creationId="{933A58AD-8AD1-0501-A353-8545E6A3C78E}"/>
          </ac:spMkLst>
        </pc:spChg>
        <pc:spChg chg="add mod">
          <ac:chgData name="FUNG Wing Ho" userId="6137d4ae-b74a-4298-8d4b-c4bf2343eb43" providerId="ADAL" clId="{32B3C130-3272-4B9D-8C75-BA3358F2CC68}" dt="2024-11-28T14:07:55.590" v="4025" actId="14100"/>
          <ac:spMkLst>
            <pc:docMk/>
            <pc:sldMk cId="880519225" sldId="327"/>
            <ac:spMk id="8" creationId="{07DF06B7-F720-EBCD-2727-742E482C0B9B}"/>
          </ac:spMkLst>
        </pc:spChg>
        <pc:spChg chg="add mod">
          <ac:chgData name="FUNG Wing Ho" userId="6137d4ae-b74a-4298-8d4b-c4bf2343eb43" providerId="ADAL" clId="{32B3C130-3272-4B9D-8C75-BA3358F2CC68}" dt="2024-11-28T14:08:21.376" v="4028" actId="14100"/>
          <ac:spMkLst>
            <pc:docMk/>
            <pc:sldMk cId="880519225" sldId="327"/>
            <ac:spMk id="9" creationId="{19F7F7BB-8A3B-8E0E-B7C2-A1A2187B016B}"/>
          </ac:spMkLst>
        </pc:spChg>
        <pc:picChg chg="add mod">
          <ac:chgData name="FUNG Wing Ho" userId="6137d4ae-b74a-4298-8d4b-c4bf2343eb43" providerId="ADAL" clId="{32B3C130-3272-4B9D-8C75-BA3358F2CC68}" dt="2024-11-28T14:07:38.023" v="4023" actId="1076"/>
          <ac:picMkLst>
            <pc:docMk/>
            <pc:sldMk cId="880519225" sldId="327"/>
            <ac:picMk id="5" creationId="{D6A81A21-C543-2D85-BBEF-B14C2568526A}"/>
          </ac:picMkLst>
        </pc:picChg>
        <pc:picChg chg="add del">
          <ac:chgData name="FUNG Wing Ho" userId="6137d4ae-b74a-4298-8d4b-c4bf2343eb43" providerId="ADAL" clId="{32B3C130-3272-4B9D-8C75-BA3358F2CC68}" dt="2024-11-28T14:06:24.960" v="4013" actId="478"/>
          <ac:picMkLst>
            <pc:docMk/>
            <pc:sldMk cId="880519225" sldId="327"/>
            <ac:picMk id="6" creationId="{733F2D7C-5989-85A7-7F23-11A07B129381}"/>
          </ac:picMkLst>
        </pc:picChg>
        <pc:picChg chg="add del">
          <ac:chgData name="FUNG Wing Ho" userId="6137d4ae-b74a-4298-8d4b-c4bf2343eb43" providerId="ADAL" clId="{32B3C130-3272-4B9D-8C75-BA3358F2CC68}" dt="2024-11-28T14:06:56.770" v="4015" actId="478"/>
          <ac:picMkLst>
            <pc:docMk/>
            <pc:sldMk cId="880519225" sldId="327"/>
            <ac:picMk id="268" creationId="{44229B93-1711-AFCF-0837-BFFAE2E642A3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10:30.331" v="4079" actId="14100"/>
        <pc:sldMkLst>
          <pc:docMk/>
          <pc:sldMk cId="2293138143" sldId="328"/>
        </pc:sldMkLst>
        <pc:spChg chg="mod">
          <ac:chgData name="FUNG Wing Ho" userId="6137d4ae-b74a-4298-8d4b-c4bf2343eb43" providerId="ADAL" clId="{32B3C130-3272-4B9D-8C75-BA3358F2CC68}" dt="2024-11-28T14:09:23.444" v="4070" actId="20577"/>
          <ac:spMkLst>
            <pc:docMk/>
            <pc:sldMk cId="2293138143" sldId="328"/>
            <ac:spMk id="3" creationId="{2BF72729-7375-C4FC-1934-0E15CB4B4D19}"/>
          </ac:spMkLst>
        </pc:spChg>
        <pc:spChg chg="del">
          <ac:chgData name="FUNG Wing Ho" userId="6137d4ae-b74a-4298-8d4b-c4bf2343eb43" providerId="ADAL" clId="{32B3C130-3272-4B9D-8C75-BA3358F2CC68}" dt="2024-11-28T14:09:42.393" v="4071" actId="478"/>
          <ac:spMkLst>
            <pc:docMk/>
            <pc:sldMk cId="2293138143" sldId="328"/>
            <ac:spMk id="7" creationId="{E9AB3B87-D2AF-41DA-9C3E-5E97D1946C18}"/>
          </ac:spMkLst>
        </pc:spChg>
        <pc:spChg chg="del">
          <ac:chgData name="FUNG Wing Ho" userId="6137d4ae-b74a-4298-8d4b-c4bf2343eb43" providerId="ADAL" clId="{32B3C130-3272-4B9D-8C75-BA3358F2CC68}" dt="2024-11-28T14:09:42.393" v="4071" actId="478"/>
          <ac:spMkLst>
            <pc:docMk/>
            <pc:sldMk cId="2293138143" sldId="328"/>
            <ac:spMk id="8" creationId="{E476BE63-C779-B35E-C900-188EAD4E02F8}"/>
          </ac:spMkLst>
        </pc:spChg>
        <pc:spChg chg="del">
          <ac:chgData name="FUNG Wing Ho" userId="6137d4ae-b74a-4298-8d4b-c4bf2343eb43" providerId="ADAL" clId="{32B3C130-3272-4B9D-8C75-BA3358F2CC68}" dt="2024-11-28T14:09:42.393" v="4071" actId="478"/>
          <ac:spMkLst>
            <pc:docMk/>
            <pc:sldMk cId="2293138143" sldId="328"/>
            <ac:spMk id="9" creationId="{9033A9ED-C5DB-0352-F241-F4B67E9E1C93}"/>
          </ac:spMkLst>
        </pc:spChg>
        <pc:spChg chg="add mod">
          <ac:chgData name="FUNG Wing Ho" userId="6137d4ae-b74a-4298-8d4b-c4bf2343eb43" providerId="ADAL" clId="{32B3C130-3272-4B9D-8C75-BA3358F2CC68}" dt="2024-11-28T14:10:30.331" v="4079" actId="14100"/>
          <ac:spMkLst>
            <pc:docMk/>
            <pc:sldMk cId="2293138143" sldId="328"/>
            <ac:spMk id="10" creationId="{E95095B0-AAB7-B464-8C31-40F24A0DE9D9}"/>
          </ac:spMkLst>
        </pc:spChg>
        <pc:picChg chg="del">
          <ac:chgData name="FUNG Wing Ho" userId="6137d4ae-b74a-4298-8d4b-c4bf2343eb43" providerId="ADAL" clId="{32B3C130-3272-4B9D-8C75-BA3358F2CC68}" dt="2024-11-28T14:10:02.140" v="4075" actId="478"/>
          <ac:picMkLst>
            <pc:docMk/>
            <pc:sldMk cId="2293138143" sldId="328"/>
            <ac:picMk id="5" creationId="{23EB57D7-FF71-E92E-7C64-20B6D6F59FBB}"/>
          </ac:picMkLst>
        </pc:picChg>
        <pc:picChg chg="add mod">
          <ac:chgData name="FUNG Wing Ho" userId="6137d4ae-b74a-4298-8d4b-c4bf2343eb43" providerId="ADAL" clId="{32B3C130-3272-4B9D-8C75-BA3358F2CC68}" dt="2024-11-28T14:10:00.692" v="4074" actId="1076"/>
          <ac:picMkLst>
            <pc:docMk/>
            <pc:sldMk cId="2293138143" sldId="328"/>
            <ac:picMk id="6" creationId="{7E159A77-59C3-0927-4425-697EB74B0AF8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12:11.004" v="4109" actId="20577"/>
        <pc:sldMkLst>
          <pc:docMk/>
          <pc:sldMk cId="2234293665" sldId="329"/>
        </pc:sldMkLst>
        <pc:spChg chg="mod">
          <ac:chgData name="FUNG Wing Ho" userId="6137d4ae-b74a-4298-8d4b-c4bf2343eb43" providerId="ADAL" clId="{32B3C130-3272-4B9D-8C75-BA3358F2CC68}" dt="2024-11-28T14:12:11.004" v="4109" actId="20577"/>
          <ac:spMkLst>
            <pc:docMk/>
            <pc:sldMk cId="2234293665" sldId="329"/>
            <ac:spMk id="3" creationId="{EF4537EE-42FB-070D-1B10-3B9A70CF8B6D}"/>
          </ac:spMkLst>
        </pc:spChg>
        <pc:spChg chg="del">
          <ac:chgData name="FUNG Wing Ho" userId="6137d4ae-b74a-4298-8d4b-c4bf2343eb43" providerId="ADAL" clId="{32B3C130-3272-4B9D-8C75-BA3358F2CC68}" dt="2024-11-28T14:11:43.768" v="4083" actId="478"/>
          <ac:spMkLst>
            <pc:docMk/>
            <pc:sldMk cId="2234293665" sldId="329"/>
            <ac:spMk id="10" creationId="{A2782605-56C9-F87B-8720-B357934EFB8D}"/>
          </ac:spMkLst>
        </pc:spChg>
        <pc:picChg chg="add mod">
          <ac:chgData name="FUNG Wing Ho" userId="6137d4ae-b74a-4298-8d4b-c4bf2343eb43" providerId="ADAL" clId="{32B3C130-3272-4B9D-8C75-BA3358F2CC68}" dt="2024-11-28T14:11:52.700" v="4086" actId="1076"/>
          <ac:picMkLst>
            <pc:docMk/>
            <pc:sldMk cId="2234293665" sldId="329"/>
            <ac:picMk id="5" creationId="{AE4A6265-71CB-E48A-8F07-F3702BC19122}"/>
          </ac:picMkLst>
        </pc:picChg>
        <pc:picChg chg="del">
          <ac:chgData name="FUNG Wing Ho" userId="6137d4ae-b74a-4298-8d4b-c4bf2343eb43" providerId="ADAL" clId="{32B3C130-3272-4B9D-8C75-BA3358F2CC68}" dt="2024-11-28T14:11:41.227" v="4081" actId="478"/>
          <ac:picMkLst>
            <pc:docMk/>
            <pc:sldMk cId="2234293665" sldId="329"/>
            <ac:picMk id="6" creationId="{E1EADF36-0E6D-6DFE-0A97-C1EF7C284F3B}"/>
          </ac:picMkLst>
        </pc:picChg>
        <pc:picChg chg="add del mod">
          <ac:chgData name="FUNG Wing Ho" userId="6137d4ae-b74a-4298-8d4b-c4bf2343eb43" providerId="ADAL" clId="{32B3C130-3272-4B9D-8C75-BA3358F2CC68}" dt="2024-11-28T14:11:56.674" v="4093" actId="478"/>
          <ac:picMkLst>
            <pc:docMk/>
            <pc:sldMk cId="2234293665" sldId="329"/>
            <ac:picMk id="7" creationId="{6ABBE6D0-EBDA-853D-301E-4D22F04B9A3D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16:17.515" v="4131" actId="478"/>
        <pc:sldMkLst>
          <pc:docMk/>
          <pc:sldMk cId="4288823803" sldId="330"/>
        </pc:sldMkLst>
        <pc:spChg chg="mod">
          <ac:chgData name="FUNG Wing Ho" userId="6137d4ae-b74a-4298-8d4b-c4bf2343eb43" providerId="ADAL" clId="{32B3C130-3272-4B9D-8C75-BA3358F2CC68}" dt="2024-11-28T14:14:19.865" v="4125" actId="20577"/>
          <ac:spMkLst>
            <pc:docMk/>
            <pc:sldMk cId="4288823803" sldId="330"/>
            <ac:spMk id="3" creationId="{A57AF186-AB5E-8814-6886-C489B01C9519}"/>
          </ac:spMkLst>
        </pc:spChg>
        <pc:picChg chg="del">
          <ac:chgData name="FUNG Wing Ho" userId="6137d4ae-b74a-4298-8d4b-c4bf2343eb43" providerId="ADAL" clId="{32B3C130-3272-4B9D-8C75-BA3358F2CC68}" dt="2024-11-28T14:13:47.013" v="4115" actId="478"/>
          <ac:picMkLst>
            <pc:docMk/>
            <pc:sldMk cId="4288823803" sldId="330"/>
            <ac:picMk id="5" creationId="{7CCA56CA-8A21-ED58-0D08-586EB2BDA254}"/>
          </ac:picMkLst>
        </pc:picChg>
        <pc:picChg chg="add del mod">
          <ac:chgData name="FUNG Wing Ho" userId="6137d4ae-b74a-4298-8d4b-c4bf2343eb43" providerId="ADAL" clId="{32B3C130-3272-4B9D-8C75-BA3358F2CC68}" dt="2024-11-28T14:16:17.515" v="4131" actId="478"/>
          <ac:picMkLst>
            <pc:docMk/>
            <pc:sldMk cId="4288823803" sldId="330"/>
            <ac:picMk id="6" creationId="{0FF40E54-3D3F-B07F-2682-678BF0262F01}"/>
          </ac:picMkLst>
        </pc:picChg>
        <pc:picChg chg="add del mod">
          <ac:chgData name="FUNG Wing Ho" userId="6137d4ae-b74a-4298-8d4b-c4bf2343eb43" providerId="ADAL" clId="{32B3C130-3272-4B9D-8C75-BA3358F2CC68}" dt="2024-11-28T14:15:36.965" v="4128" actId="478"/>
          <ac:picMkLst>
            <pc:docMk/>
            <pc:sldMk cId="4288823803" sldId="330"/>
            <ac:picMk id="8" creationId="{36577A80-D647-65A8-24D1-876D9C6B02E1}"/>
          </ac:picMkLst>
        </pc:picChg>
        <pc:picChg chg="add mod">
          <ac:chgData name="FUNG Wing Ho" userId="6137d4ae-b74a-4298-8d4b-c4bf2343eb43" providerId="ADAL" clId="{32B3C130-3272-4B9D-8C75-BA3358F2CC68}" dt="2024-11-28T14:16:14.668" v="4130" actId="1076"/>
          <ac:picMkLst>
            <pc:docMk/>
            <pc:sldMk cId="4288823803" sldId="330"/>
            <ac:picMk id="10" creationId="{49AA78C3-A97D-C657-FDD5-0CE84B5F41FA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23:05.255" v="4176" actId="20577"/>
        <pc:sldMkLst>
          <pc:docMk/>
          <pc:sldMk cId="4159396821" sldId="331"/>
        </pc:sldMkLst>
        <pc:spChg chg="mod">
          <ac:chgData name="FUNG Wing Ho" userId="6137d4ae-b74a-4298-8d4b-c4bf2343eb43" providerId="ADAL" clId="{32B3C130-3272-4B9D-8C75-BA3358F2CC68}" dt="2024-11-28T14:23:05.255" v="4176" actId="20577"/>
          <ac:spMkLst>
            <pc:docMk/>
            <pc:sldMk cId="4159396821" sldId="331"/>
            <ac:spMk id="3" creationId="{A567F158-4C66-B4C8-BA3B-7AC365649ECC}"/>
          </ac:spMkLst>
        </pc:spChg>
        <pc:picChg chg="add mod">
          <ac:chgData name="FUNG Wing Ho" userId="6137d4ae-b74a-4298-8d4b-c4bf2343eb43" providerId="ADAL" clId="{32B3C130-3272-4B9D-8C75-BA3358F2CC68}" dt="2024-11-28T14:22:54.567" v="4165" actId="1076"/>
          <ac:picMkLst>
            <pc:docMk/>
            <pc:sldMk cId="4159396821" sldId="331"/>
            <ac:picMk id="5" creationId="{70E4BDB1-7411-2714-828D-9F5BC037B6A7}"/>
          </ac:picMkLst>
        </pc:picChg>
        <pc:picChg chg="del">
          <ac:chgData name="FUNG Wing Ho" userId="6137d4ae-b74a-4298-8d4b-c4bf2343eb43" providerId="ADAL" clId="{32B3C130-3272-4B9D-8C75-BA3358F2CC68}" dt="2024-11-28T14:22:56.424" v="4166" actId="478"/>
          <ac:picMkLst>
            <pc:docMk/>
            <pc:sldMk cId="4159396821" sldId="331"/>
            <ac:picMk id="10" creationId="{E920F25C-0530-47D1-E435-906F5E2C693E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24:15.719" v="4189" actId="478"/>
        <pc:sldMkLst>
          <pc:docMk/>
          <pc:sldMk cId="3431637261" sldId="332"/>
        </pc:sldMkLst>
        <pc:spChg chg="mod">
          <ac:chgData name="FUNG Wing Ho" userId="6137d4ae-b74a-4298-8d4b-c4bf2343eb43" providerId="ADAL" clId="{32B3C130-3272-4B9D-8C75-BA3358F2CC68}" dt="2024-11-28T14:24:06.442" v="4186" actId="20577"/>
          <ac:spMkLst>
            <pc:docMk/>
            <pc:sldMk cId="3431637261" sldId="332"/>
            <ac:spMk id="3" creationId="{C800CC1A-C0BC-D4C3-3171-BD06D9D61013}"/>
          </ac:spMkLst>
        </pc:spChg>
        <pc:picChg chg="del">
          <ac:chgData name="FUNG Wing Ho" userId="6137d4ae-b74a-4298-8d4b-c4bf2343eb43" providerId="ADAL" clId="{32B3C130-3272-4B9D-8C75-BA3358F2CC68}" dt="2024-11-28T14:24:15.719" v="4189" actId="478"/>
          <ac:picMkLst>
            <pc:docMk/>
            <pc:sldMk cId="3431637261" sldId="332"/>
            <ac:picMk id="5" creationId="{6112CAFA-9550-4EC6-DFB7-821D459FAE44}"/>
          </ac:picMkLst>
        </pc:picChg>
        <pc:picChg chg="add mod">
          <ac:chgData name="FUNG Wing Ho" userId="6137d4ae-b74a-4298-8d4b-c4bf2343eb43" providerId="ADAL" clId="{32B3C130-3272-4B9D-8C75-BA3358F2CC68}" dt="2024-11-28T14:24:11.222" v="4188" actId="1076"/>
          <ac:picMkLst>
            <pc:docMk/>
            <pc:sldMk cId="3431637261" sldId="332"/>
            <ac:picMk id="6" creationId="{851F72F4-645C-AC42-B505-11AE0BF180C1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27:28.672" v="4226" actId="478"/>
        <pc:sldMkLst>
          <pc:docMk/>
          <pc:sldMk cId="2800489435" sldId="333"/>
        </pc:sldMkLst>
        <pc:spChg chg="mod">
          <ac:chgData name="FUNG Wing Ho" userId="6137d4ae-b74a-4298-8d4b-c4bf2343eb43" providerId="ADAL" clId="{32B3C130-3272-4B9D-8C75-BA3358F2CC68}" dt="2024-11-28T14:25:11.082" v="4217" actId="20577"/>
          <ac:spMkLst>
            <pc:docMk/>
            <pc:sldMk cId="2800489435" sldId="333"/>
            <ac:spMk id="3" creationId="{B6281A08-0F6E-8842-9893-1474006BBE5C}"/>
          </ac:spMkLst>
        </pc:spChg>
        <pc:picChg chg="add del mod">
          <ac:chgData name="FUNG Wing Ho" userId="6137d4ae-b74a-4298-8d4b-c4bf2343eb43" providerId="ADAL" clId="{32B3C130-3272-4B9D-8C75-BA3358F2CC68}" dt="2024-11-28T14:27:28.672" v="4226" actId="478"/>
          <ac:picMkLst>
            <pc:docMk/>
            <pc:sldMk cId="2800489435" sldId="333"/>
            <ac:picMk id="5" creationId="{78C629DE-82E7-BC5D-8970-2956999A1D85}"/>
          </ac:picMkLst>
        </pc:picChg>
        <pc:picChg chg="del">
          <ac:chgData name="FUNG Wing Ho" userId="6137d4ae-b74a-4298-8d4b-c4bf2343eb43" providerId="ADAL" clId="{32B3C130-3272-4B9D-8C75-BA3358F2CC68}" dt="2024-11-28T14:26:45.856" v="4221" actId="478"/>
          <ac:picMkLst>
            <pc:docMk/>
            <pc:sldMk cId="2800489435" sldId="333"/>
            <ac:picMk id="6" creationId="{2E35B812-4E9A-B007-3350-2DF5DDDDBC6A}"/>
          </ac:picMkLst>
        </pc:picChg>
        <pc:picChg chg="add mod">
          <ac:chgData name="FUNG Wing Ho" userId="6137d4ae-b74a-4298-8d4b-c4bf2343eb43" providerId="ADAL" clId="{32B3C130-3272-4B9D-8C75-BA3358F2CC68}" dt="2024-11-28T14:27:24.130" v="4225" actId="1076"/>
          <ac:picMkLst>
            <pc:docMk/>
            <pc:sldMk cId="2800489435" sldId="333"/>
            <ac:picMk id="8" creationId="{AF5CFFA3-2364-2A3E-2799-14353DCA23BB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32:53.213" v="4252" actId="1076"/>
        <pc:sldMkLst>
          <pc:docMk/>
          <pc:sldMk cId="1737932224" sldId="334"/>
        </pc:sldMkLst>
        <pc:spChg chg="mod">
          <ac:chgData name="FUNG Wing Ho" userId="6137d4ae-b74a-4298-8d4b-c4bf2343eb43" providerId="ADAL" clId="{32B3C130-3272-4B9D-8C75-BA3358F2CC68}" dt="2024-11-28T14:27:59.981" v="4240" actId="20577"/>
          <ac:spMkLst>
            <pc:docMk/>
            <pc:sldMk cId="1737932224" sldId="334"/>
            <ac:spMk id="3" creationId="{C4668FDB-7EF5-B81C-4E33-339FFFC59947}"/>
          </ac:spMkLst>
        </pc:spChg>
        <pc:picChg chg="add mod">
          <ac:chgData name="FUNG Wing Ho" userId="6137d4ae-b74a-4298-8d4b-c4bf2343eb43" providerId="ADAL" clId="{32B3C130-3272-4B9D-8C75-BA3358F2CC68}" dt="2024-11-28T14:32:46.279" v="4251" actId="1036"/>
          <ac:picMkLst>
            <pc:docMk/>
            <pc:sldMk cId="1737932224" sldId="334"/>
            <ac:picMk id="5" creationId="{29D9E19D-A5D4-22B0-A701-777EB4F7FE4D}"/>
          </ac:picMkLst>
        </pc:picChg>
        <pc:picChg chg="add mod">
          <ac:chgData name="FUNG Wing Ho" userId="6137d4ae-b74a-4298-8d4b-c4bf2343eb43" providerId="ADAL" clId="{32B3C130-3272-4B9D-8C75-BA3358F2CC68}" dt="2024-11-28T14:32:53.213" v="4252" actId="1076"/>
          <ac:picMkLst>
            <pc:docMk/>
            <pc:sldMk cId="1737932224" sldId="334"/>
            <ac:picMk id="7" creationId="{87270C02-592A-084E-C7A7-46E7C445BA78}"/>
          </ac:picMkLst>
        </pc:picChg>
        <pc:picChg chg="del">
          <ac:chgData name="FUNG Wing Ho" userId="6137d4ae-b74a-4298-8d4b-c4bf2343eb43" providerId="ADAL" clId="{32B3C130-3272-4B9D-8C75-BA3358F2CC68}" dt="2024-11-28T14:32:19.841" v="4241" actId="478"/>
          <ac:picMkLst>
            <pc:docMk/>
            <pc:sldMk cId="1737932224" sldId="334"/>
            <ac:picMk id="8" creationId="{E4C266F3-4C16-55F4-0D2E-EE2F0442CC87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37:40.807" v="4276" actId="478"/>
        <pc:sldMkLst>
          <pc:docMk/>
          <pc:sldMk cId="2105349538" sldId="335"/>
        </pc:sldMkLst>
        <pc:spChg chg="mod">
          <ac:chgData name="FUNG Wing Ho" userId="6137d4ae-b74a-4298-8d4b-c4bf2343eb43" providerId="ADAL" clId="{32B3C130-3272-4B9D-8C75-BA3358F2CC68}" dt="2024-11-28T14:37:32.195" v="4273" actId="20577"/>
          <ac:spMkLst>
            <pc:docMk/>
            <pc:sldMk cId="2105349538" sldId="335"/>
            <ac:spMk id="3" creationId="{67E94F56-81B6-2431-1F69-72DB90DF1C56}"/>
          </ac:spMkLst>
        </pc:spChg>
        <pc:picChg chg="del">
          <ac:chgData name="FUNG Wing Ho" userId="6137d4ae-b74a-4298-8d4b-c4bf2343eb43" providerId="ADAL" clId="{32B3C130-3272-4B9D-8C75-BA3358F2CC68}" dt="2024-11-28T14:37:40.807" v="4276" actId="478"/>
          <ac:picMkLst>
            <pc:docMk/>
            <pc:sldMk cId="2105349538" sldId="335"/>
            <ac:picMk id="5" creationId="{59362D9D-1E8E-566E-A1C7-7EF057083FA6}"/>
          </ac:picMkLst>
        </pc:picChg>
        <pc:picChg chg="add mod">
          <ac:chgData name="FUNG Wing Ho" userId="6137d4ae-b74a-4298-8d4b-c4bf2343eb43" providerId="ADAL" clId="{32B3C130-3272-4B9D-8C75-BA3358F2CC68}" dt="2024-11-28T14:37:38.456" v="4275" actId="1076"/>
          <ac:picMkLst>
            <pc:docMk/>
            <pc:sldMk cId="2105349538" sldId="335"/>
            <ac:picMk id="6" creationId="{83E155B7-A22B-BDAF-C306-884CC7CA8E55}"/>
          </ac:picMkLst>
        </pc:picChg>
        <pc:picChg chg="del">
          <ac:chgData name="FUNG Wing Ho" userId="6137d4ae-b74a-4298-8d4b-c4bf2343eb43" providerId="ADAL" clId="{32B3C130-3272-4B9D-8C75-BA3358F2CC68}" dt="2024-11-28T14:37:40.807" v="4276" actId="478"/>
          <ac:picMkLst>
            <pc:docMk/>
            <pc:sldMk cId="2105349538" sldId="335"/>
            <ac:picMk id="7" creationId="{2C68348A-2EC4-D9E3-5134-2AF5839228A8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42:44.900" v="4298" actId="478"/>
        <pc:sldMkLst>
          <pc:docMk/>
          <pc:sldMk cId="1302618331" sldId="336"/>
        </pc:sldMkLst>
        <pc:spChg chg="mod">
          <ac:chgData name="FUNG Wing Ho" userId="6137d4ae-b74a-4298-8d4b-c4bf2343eb43" providerId="ADAL" clId="{32B3C130-3272-4B9D-8C75-BA3358F2CC68}" dt="2024-11-28T14:42:10.034" v="4295" actId="20577"/>
          <ac:spMkLst>
            <pc:docMk/>
            <pc:sldMk cId="1302618331" sldId="336"/>
            <ac:spMk id="3" creationId="{5B5535FE-6A03-5832-BEED-B9053FEF9E3A}"/>
          </ac:spMkLst>
        </pc:spChg>
        <pc:picChg chg="add mod">
          <ac:chgData name="FUNG Wing Ho" userId="6137d4ae-b74a-4298-8d4b-c4bf2343eb43" providerId="ADAL" clId="{32B3C130-3272-4B9D-8C75-BA3358F2CC68}" dt="2024-11-28T14:42:42.073" v="4297" actId="1076"/>
          <ac:picMkLst>
            <pc:docMk/>
            <pc:sldMk cId="1302618331" sldId="336"/>
            <ac:picMk id="5" creationId="{796A802E-E48A-A2A8-37B6-4BD73E34021D}"/>
          </ac:picMkLst>
        </pc:picChg>
        <pc:picChg chg="del">
          <ac:chgData name="FUNG Wing Ho" userId="6137d4ae-b74a-4298-8d4b-c4bf2343eb43" providerId="ADAL" clId="{32B3C130-3272-4B9D-8C75-BA3358F2CC68}" dt="2024-11-28T14:42:44.900" v="4298" actId="478"/>
          <ac:picMkLst>
            <pc:docMk/>
            <pc:sldMk cId="1302618331" sldId="336"/>
            <ac:picMk id="6" creationId="{BCD314CA-62C6-EFD4-675B-D26C106E5968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45:35.190" v="4335" actId="478"/>
        <pc:sldMkLst>
          <pc:docMk/>
          <pc:sldMk cId="515562772" sldId="338"/>
        </pc:sldMkLst>
        <pc:spChg chg="mod">
          <ac:chgData name="FUNG Wing Ho" userId="6137d4ae-b74a-4298-8d4b-c4bf2343eb43" providerId="ADAL" clId="{32B3C130-3272-4B9D-8C75-BA3358F2CC68}" dt="2024-11-28T14:45:03.232" v="4320" actId="20577"/>
          <ac:spMkLst>
            <pc:docMk/>
            <pc:sldMk cId="515562772" sldId="338"/>
            <ac:spMk id="3" creationId="{2CE8C943-50F5-D009-5213-927A1613B6D1}"/>
          </ac:spMkLst>
        </pc:spChg>
        <pc:picChg chg="add del">
          <ac:chgData name="FUNG Wing Ho" userId="6137d4ae-b74a-4298-8d4b-c4bf2343eb43" providerId="ADAL" clId="{32B3C130-3272-4B9D-8C75-BA3358F2CC68}" dt="2024-11-28T14:45:14.835" v="4327" actId="478"/>
          <ac:picMkLst>
            <pc:docMk/>
            <pc:sldMk cId="515562772" sldId="338"/>
            <ac:picMk id="5" creationId="{48103F36-06BE-C126-7713-9EA0C64B6E1B}"/>
          </ac:picMkLst>
        </pc:picChg>
        <pc:picChg chg="add del">
          <ac:chgData name="FUNG Wing Ho" userId="6137d4ae-b74a-4298-8d4b-c4bf2343eb43" providerId="ADAL" clId="{32B3C130-3272-4B9D-8C75-BA3358F2CC68}" dt="2024-11-28T14:45:10.391" v="4323" actId="22"/>
          <ac:picMkLst>
            <pc:docMk/>
            <pc:sldMk cId="515562772" sldId="338"/>
            <ac:picMk id="6" creationId="{0152740C-D9FF-3048-624E-02BE0EB9E1B9}"/>
          </ac:picMkLst>
        </pc:picChg>
        <pc:picChg chg="add mod">
          <ac:chgData name="FUNG Wing Ho" userId="6137d4ae-b74a-4298-8d4b-c4bf2343eb43" providerId="ADAL" clId="{32B3C130-3272-4B9D-8C75-BA3358F2CC68}" dt="2024-11-28T14:45:33.383" v="4334" actId="1076"/>
          <ac:picMkLst>
            <pc:docMk/>
            <pc:sldMk cId="515562772" sldId="338"/>
            <ac:picMk id="8" creationId="{13698CBA-973B-757C-692E-D04C545644D9}"/>
          </ac:picMkLst>
        </pc:picChg>
        <pc:picChg chg="add del mod">
          <ac:chgData name="FUNG Wing Ho" userId="6137d4ae-b74a-4298-8d4b-c4bf2343eb43" providerId="ADAL" clId="{32B3C130-3272-4B9D-8C75-BA3358F2CC68}" dt="2024-11-28T14:45:35.190" v="4335" actId="478"/>
          <ac:picMkLst>
            <pc:docMk/>
            <pc:sldMk cId="515562772" sldId="338"/>
            <ac:picMk id="9" creationId="{0A5F95D8-8E5E-7E70-5539-4C6101D15CCB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5:08:03.424" v="4415" actId="1036"/>
        <pc:sldMkLst>
          <pc:docMk/>
          <pc:sldMk cId="3639714850" sldId="339"/>
        </pc:sldMkLst>
        <pc:spChg chg="mod">
          <ac:chgData name="FUNG Wing Ho" userId="6137d4ae-b74a-4298-8d4b-c4bf2343eb43" providerId="ADAL" clId="{32B3C130-3272-4B9D-8C75-BA3358F2CC68}" dt="2024-11-28T14:49:01.679" v="4371" actId="20577"/>
          <ac:spMkLst>
            <pc:docMk/>
            <pc:sldMk cId="3639714850" sldId="339"/>
            <ac:spMk id="3" creationId="{7A31C48F-9C5E-F78E-253D-216E6654D9EB}"/>
          </ac:spMkLst>
        </pc:spChg>
        <pc:picChg chg="add del">
          <ac:chgData name="FUNG Wing Ho" userId="6137d4ae-b74a-4298-8d4b-c4bf2343eb43" providerId="ADAL" clId="{32B3C130-3272-4B9D-8C75-BA3358F2CC68}" dt="2024-11-28T14:47:51.261" v="4339" actId="22"/>
          <ac:picMkLst>
            <pc:docMk/>
            <pc:sldMk cId="3639714850" sldId="339"/>
            <ac:picMk id="5" creationId="{0D48ECE1-38FB-CC2A-EAD7-A5C4D21FED6F}"/>
          </ac:picMkLst>
        </pc:picChg>
        <pc:picChg chg="add mod">
          <ac:chgData name="FUNG Wing Ho" userId="6137d4ae-b74a-4298-8d4b-c4bf2343eb43" providerId="ADAL" clId="{32B3C130-3272-4B9D-8C75-BA3358F2CC68}" dt="2024-11-28T14:48:29.569" v="4356" actId="1076"/>
          <ac:picMkLst>
            <pc:docMk/>
            <pc:sldMk cId="3639714850" sldId="339"/>
            <ac:picMk id="7" creationId="{B1992432-624E-2E3C-6327-65A9A60DA30B}"/>
          </ac:picMkLst>
        </pc:picChg>
        <pc:picChg chg="add del">
          <ac:chgData name="FUNG Wing Ho" userId="6137d4ae-b74a-4298-8d4b-c4bf2343eb43" providerId="ADAL" clId="{32B3C130-3272-4B9D-8C75-BA3358F2CC68}" dt="2024-11-28T14:47:55.025" v="4343" actId="478"/>
          <ac:picMkLst>
            <pc:docMk/>
            <pc:sldMk cId="3639714850" sldId="339"/>
            <ac:picMk id="8" creationId="{78EB430C-B976-9CEF-1276-07BAFC5E4A98}"/>
          </ac:picMkLst>
        </pc:picChg>
        <pc:picChg chg="add del mod">
          <ac:chgData name="FUNG Wing Ho" userId="6137d4ae-b74a-4298-8d4b-c4bf2343eb43" providerId="ADAL" clId="{32B3C130-3272-4B9D-8C75-BA3358F2CC68}" dt="2024-11-28T14:48:03.621" v="4347" actId="478"/>
          <ac:picMkLst>
            <pc:docMk/>
            <pc:sldMk cId="3639714850" sldId="339"/>
            <ac:picMk id="9" creationId="{C278B685-4C53-AAF2-03FD-207696C39AA6}"/>
          </ac:picMkLst>
        </pc:picChg>
        <pc:picChg chg="add mod">
          <ac:chgData name="FUNG Wing Ho" userId="6137d4ae-b74a-4298-8d4b-c4bf2343eb43" providerId="ADAL" clId="{32B3C130-3272-4B9D-8C75-BA3358F2CC68}" dt="2024-11-28T14:48:32.783" v="4357"/>
          <ac:picMkLst>
            <pc:docMk/>
            <pc:sldMk cId="3639714850" sldId="339"/>
            <ac:picMk id="10" creationId="{8104D26C-2F6D-9446-D4CB-DD06630ECB2D}"/>
          </ac:picMkLst>
        </pc:picChg>
        <pc:picChg chg="mod">
          <ac:chgData name="FUNG Wing Ho" userId="6137d4ae-b74a-4298-8d4b-c4bf2343eb43" providerId="ADAL" clId="{32B3C130-3272-4B9D-8C75-BA3358F2CC68}" dt="2024-11-28T15:08:03.424" v="4415" actId="1036"/>
          <ac:picMkLst>
            <pc:docMk/>
            <pc:sldMk cId="3639714850" sldId="339"/>
            <ac:picMk id="268" creationId="{2001041C-A5DF-F133-0B4F-C6CCBF852878}"/>
          </ac:picMkLst>
        </pc:picChg>
      </pc:sldChg>
      <pc:sldChg chg="addSp delSp modSp add mod">
        <pc:chgData name="FUNG Wing Ho" userId="6137d4ae-b74a-4298-8d4b-c4bf2343eb43" providerId="ADAL" clId="{32B3C130-3272-4B9D-8C75-BA3358F2CC68}" dt="2024-11-28T14:50:31.546" v="4378" actId="478"/>
        <pc:sldMkLst>
          <pc:docMk/>
          <pc:sldMk cId="746512278" sldId="340"/>
        </pc:sldMkLst>
        <pc:spChg chg="mod">
          <ac:chgData name="FUNG Wing Ho" userId="6137d4ae-b74a-4298-8d4b-c4bf2343eb43" providerId="ADAL" clId="{32B3C130-3272-4B9D-8C75-BA3358F2CC68}" dt="2024-11-28T14:48:57.672" v="4367" actId="20577"/>
          <ac:spMkLst>
            <pc:docMk/>
            <pc:sldMk cId="746512278" sldId="340"/>
            <ac:spMk id="3" creationId="{64B42B6A-C934-E01B-3690-95791D76E3DA}"/>
          </ac:spMkLst>
        </pc:spChg>
        <pc:picChg chg="add mod ord">
          <ac:chgData name="FUNG Wing Ho" userId="6137d4ae-b74a-4298-8d4b-c4bf2343eb43" providerId="ADAL" clId="{32B3C130-3272-4B9D-8C75-BA3358F2CC68}" dt="2024-11-28T14:50:29.459" v="4377" actId="171"/>
          <ac:picMkLst>
            <pc:docMk/>
            <pc:sldMk cId="746512278" sldId="340"/>
            <ac:picMk id="5" creationId="{3D183CC9-1AF7-DB05-50E0-0E9395C6F583}"/>
          </ac:picMkLst>
        </pc:picChg>
        <pc:picChg chg="del">
          <ac:chgData name="FUNG Wing Ho" userId="6137d4ae-b74a-4298-8d4b-c4bf2343eb43" providerId="ADAL" clId="{32B3C130-3272-4B9D-8C75-BA3358F2CC68}" dt="2024-11-28T14:50:31.546" v="4378" actId="478"/>
          <ac:picMkLst>
            <pc:docMk/>
            <pc:sldMk cId="746512278" sldId="340"/>
            <ac:picMk id="7" creationId="{1D77EB0E-3C24-0B33-01BD-0368CC7EE929}"/>
          </ac:picMkLst>
        </pc:picChg>
      </pc:sldChg>
      <pc:sldMasterChg chg="addSldLayout delSldLayout">
        <pc:chgData name="FUNG Wing Ho" userId="6137d4ae-b74a-4298-8d4b-c4bf2343eb43" providerId="ADAL" clId="{32B3C130-3272-4B9D-8C75-BA3358F2CC68}" dt="2024-11-28T14:57:53.458" v="4394" actId="47"/>
        <pc:sldMasterMkLst>
          <pc:docMk/>
          <pc:sldMasterMk cId="0" sldId="2147483659"/>
        </pc:sldMasterMkLst>
        <pc:sldLayoutChg chg="add del">
          <pc:chgData name="FUNG Wing Ho" userId="6137d4ae-b74a-4298-8d4b-c4bf2343eb43" providerId="ADAL" clId="{32B3C130-3272-4B9D-8C75-BA3358F2CC68}" dt="2024-11-28T14:57:53.458" v="4394" actId="47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WONG Tsz Kin" userId="S::tkwong359-c@my.cityu.edu.hk::a1958e16-566d-43e3-b714-fe596aea2960" providerId="AD" clId="Web-{393D22F4-E9CC-3689-1A80-8BDCC8739B0F}"/>
    <pc:docChg chg="modSld">
      <pc:chgData name="WONG Tsz Kin" userId="S::tkwong359-c@my.cityu.edu.hk::a1958e16-566d-43e3-b714-fe596aea2960" providerId="AD" clId="Web-{393D22F4-E9CC-3689-1A80-8BDCC8739B0F}" dt="2024-11-29T04:14:35.845" v="11" actId="1076"/>
      <pc:docMkLst>
        <pc:docMk/>
      </pc:docMkLst>
      <pc:sldChg chg="modSp">
        <pc:chgData name="WONG Tsz Kin" userId="S::tkwong359-c@my.cityu.edu.hk::a1958e16-566d-43e3-b714-fe596aea2960" providerId="AD" clId="Web-{393D22F4-E9CC-3689-1A80-8BDCC8739B0F}" dt="2024-11-29T03:52:14.853" v="4" actId="1076"/>
        <pc:sldMkLst>
          <pc:docMk/>
          <pc:sldMk cId="1234986949" sldId="288"/>
        </pc:sldMkLst>
        <pc:spChg chg="mod">
          <ac:chgData name="WONG Tsz Kin" userId="S::tkwong359-c@my.cityu.edu.hk::a1958e16-566d-43e3-b714-fe596aea2960" providerId="AD" clId="Web-{393D22F4-E9CC-3689-1A80-8BDCC8739B0F}" dt="2024-11-29T03:52:14.853" v="4" actId="1076"/>
          <ac:spMkLst>
            <pc:docMk/>
            <pc:sldMk cId="1234986949" sldId="288"/>
            <ac:spMk id="3" creationId="{BAD1C323-1788-34B0-547F-135F77691AEB}"/>
          </ac:spMkLst>
        </pc:spChg>
      </pc:sldChg>
      <pc:sldChg chg="modSp">
        <pc:chgData name="WONG Tsz Kin" userId="S::tkwong359-c@my.cityu.edu.hk::a1958e16-566d-43e3-b714-fe596aea2960" providerId="AD" clId="Web-{393D22F4-E9CC-3689-1A80-8BDCC8739B0F}" dt="2024-11-29T03:54:12.791" v="5" actId="1076"/>
        <pc:sldMkLst>
          <pc:docMk/>
          <pc:sldMk cId="3736809265" sldId="289"/>
        </pc:sldMkLst>
        <pc:spChg chg="mod">
          <ac:chgData name="WONG Tsz Kin" userId="S::tkwong359-c@my.cityu.edu.hk::a1958e16-566d-43e3-b714-fe596aea2960" providerId="AD" clId="Web-{393D22F4-E9CC-3689-1A80-8BDCC8739B0F}" dt="2024-11-29T03:54:12.791" v="5" actId="1076"/>
          <ac:spMkLst>
            <pc:docMk/>
            <pc:sldMk cId="3736809265" sldId="289"/>
            <ac:spMk id="3" creationId="{9080BD1D-B280-C70B-D628-89B92802B287}"/>
          </ac:spMkLst>
        </pc:spChg>
      </pc:sldChg>
      <pc:sldChg chg="modSp">
        <pc:chgData name="WONG Tsz Kin" userId="S::tkwong359-c@my.cityu.edu.hk::a1958e16-566d-43e3-b714-fe596aea2960" providerId="AD" clId="Web-{393D22F4-E9CC-3689-1A80-8BDCC8739B0F}" dt="2024-11-29T04:14:35.845" v="11" actId="1076"/>
        <pc:sldMkLst>
          <pc:docMk/>
          <pc:sldMk cId="1521241792" sldId="293"/>
        </pc:sldMkLst>
        <pc:spChg chg="mod">
          <ac:chgData name="WONG Tsz Kin" userId="S::tkwong359-c@my.cityu.edu.hk::a1958e16-566d-43e3-b714-fe596aea2960" providerId="AD" clId="Web-{393D22F4-E9CC-3689-1A80-8BDCC8739B0F}" dt="2024-11-29T04:14:35.845" v="11" actId="1076"/>
          <ac:spMkLst>
            <pc:docMk/>
            <pc:sldMk cId="1521241792" sldId="293"/>
            <ac:spMk id="3" creationId="{A4C3C2CD-1C6F-F190-DCB1-05DCF89F503D}"/>
          </ac:spMkLst>
        </pc:spChg>
        <pc:picChg chg="mod">
          <ac:chgData name="WONG Tsz Kin" userId="S::tkwong359-c@my.cityu.edu.hk::a1958e16-566d-43e3-b714-fe596aea2960" providerId="AD" clId="Web-{393D22F4-E9CC-3689-1A80-8BDCC8739B0F}" dt="2024-11-29T04:14:22.658" v="8" actId="1076"/>
          <ac:picMkLst>
            <pc:docMk/>
            <pc:sldMk cId="1521241792" sldId="293"/>
            <ac:picMk id="268" creationId="{C0323D82-1F05-44E8-BD38-357EA9953D7D}"/>
          </ac:picMkLst>
        </pc:picChg>
      </pc:sldChg>
      <pc:sldChg chg="modSp">
        <pc:chgData name="WONG Tsz Kin" userId="S::tkwong359-c@my.cityu.edu.hk::a1958e16-566d-43e3-b714-fe596aea2960" providerId="AD" clId="Web-{393D22F4-E9CC-3689-1A80-8BDCC8739B0F}" dt="2024-11-29T04:14:32.549" v="10" actId="1076"/>
        <pc:sldMkLst>
          <pc:docMk/>
          <pc:sldMk cId="586727913" sldId="337"/>
        </pc:sldMkLst>
        <pc:spChg chg="mod">
          <ac:chgData name="WONG Tsz Kin" userId="S::tkwong359-c@my.cityu.edu.hk::a1958e16-566d-43e3-b714-fe596aea2960" providerId="AD" clId="Web-{393D22F4-E9CC-3689-1A80-8BDCC8739B0F}" dt="2024-11-29T04:14:32.549" v="10" actId="1076"/>
          <ac:spMkLst>
            <pc:docMk/>
            <pc:sldMk cId="586727913" sldId="337"/>
            <ac:spMk id="3" creationId="{E72AF542-25FD-E971-33FE-99AE076A07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527" tIns="96527" rIns="96527" bIns="96527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2BB9E75E-801B-BB83-0016-1A39089E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F303ED63-AC53-6EDB-9FBD-03954E1DE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B17B2B56-B24D-5E5D-4FF5-5EDD3307D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1604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66EB8F12-5D3E-2E55-3282-28006D02B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682611DB-54CE-6794-A4C2-0547F730F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5B514B64-DD9A-E713-FE37-426DF6D4B8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24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CD301F61-BFFC-1C82-DB73-0298E92E6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51D52476-73BA-C825-C340-3E90C5F20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DA2A99E7-6503-829E-4CA6-C5579FB830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6705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B624294D-EEE6-7BE2-2538-861116FF8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A19E85EB-DE35-D2BF-94BD-601241540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FC18E92E-91E7-993C-EA67-4E22964069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5899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BD4960F5-3868-9174-4B48-4A1191F01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94D247CC-3A75-7B0B-BE5D-F6B36BBE5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04CC063C-DAF6-9AC1-152B-F11792A774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8839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9CF5424E-60B1-8DB7-D05B-829DE4821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B1101EE2-A5B4-34EE-7030-0435AD832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7355EB17-502A-62C8-0501-9E3AA35178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706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5DEEAEE9-5F02-3611-AB25-B7FE00AA8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1676EA76-1B2A-DB64-3968-5EE7208644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FE3BB0EF-BB7D-8BA6-A9FF-3E245A2DF1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3241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3578F2C0-5AA0-0546-B64C-C0704EE13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6EA9099B-F6D6-F04A-C3BF-E0C98FA800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B0A3F35A-10DD-2587-F157-42B98407BA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580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6E619C27-FC77-ADDF-5A03-91D1AB23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6437EFDA-4231-ACB5-12D7-1592BB79A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0A05A678-18E5-7D25-9452-6213FB504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0612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BF62FD2C-DDB2-E957-237B-82CE9284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AFE1ECBD-FF92-FD65-76D0-88854C9B5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F2B2B4BA-E8F6-6AF3-6F8E-BA5F1036E1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164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E7ED6E47-89A8-22D1-44C8-C38EFCBE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6243B733-A9A8-A3F0-7548-FBAD2ADE6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C091FC87-7C25-D42A-0798-C1BF5E8566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065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EE655D27-937E-6415-D9BF-33481D6B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FB04D61B-2CE6-A413-6690-BAF64BC603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F5266665-60E1-8F1E-CDB6-F0AE525D58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55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4F8DC2F9-DD19-7629-3C2A-5D837BAA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8525685D-E6F7-FA02-EF8E-478BA4D0B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C9D698BC-D6EE-33CF-3B81-5A3D3890E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74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072B35E2-4440-59F4-A6D7-D1B93683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01C3FD59-0219-2FFE-9BCD-E06BF889C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A3282269-E747-6E39-3154-CA77FF2809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0000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F0ECC8A4-E0AC-CFD6-96A1-DEF9C3A5F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761D450B-884F-CCC6-4BB9-30F5B5B7E8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14A30161-3331-3BA1-9F10-A0CF840F6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527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1A45F725-2EEB-71D6-7CBD-7018F00A2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A2A1A182-E2F0-6559-50AC-AEAA7D1F6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C916186E-B9BA-D10A-17A3-FB1A240E9E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095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6311B71C-140C-1140-73EB-F59E30F0B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53C70E01-2472-939A-1AC6-DDDF763BF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EF193158-2701-3583-9F77-2BE76C16A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325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F86864A4-07AA-B8DC-7D36-54670F566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7DD857FB-650C-1563-7AB1-E76097132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91867266-2FEB-1B41-3F52-69F74BE2E1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511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A3118AB5-5F35-8B30-9F0D-8E8F0E354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D6732576-AAF6-1871-881B-65AC1FA8D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1CA13E15-CE1D-7EE0-C876-8267BE33B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298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D85BB53F-12EA-7CBB-DB8C-F5F8259E7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7EB83107-7AA8-1EDD-ACE7-091CD80EB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8C8D8C1C-FE91-A8A5-B1C1-C66118F9E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791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04395364-A57F-95C1-2177-0FE35505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EBC5513B-3369-6638-90AA-3F428C83F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E2679FE2-F731-990B-48ED-B3340DC9EE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5856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998B37DA-814E-2386-34E1-BCF5A1FC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BA8386D6-741E-4AF6-B39B-1A2545682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C48AFF06-5335-A793-9427-774CB3B11B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1999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D07BA930-BD45-7D5D-B872-EF40AF1E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9EFD1CCB-6BF3-E70C-4C9F-A81028464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3EA63D0C-BBCC-A2C6-168D-E3E6664397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151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24B58DC9-AF6E-467E-ADB7-79D54AC2A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F31B812B-4705-9A26-7B21-B30F641CF0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B7494310-A190-D9C6-670A-F5936219A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501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C6D40B03-9CD1-F3A1-9C80-12D82B738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7DDC6EBA-5839-7131-F442-37F4C34477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928AA323-FE9C-B72D-96F4-A119705EC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9071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E5AA1312-9C87-C7BC-A1B2-F4A76DAF7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51858C45-0A01-5A46-6AE5-A3F6B9E92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CA68B692-EE4F-3CC5-4A02-3987A11BB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1538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461A2FF6-FB5F-B465-CBEC-889A9A31A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DFDE3972-F220-62BE-9693-4079BAB42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6CC960C3-0000-C60C-2010-A20B3D86DA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9036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799242FC-897A-63BD-E0CE-D76130847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014998F5-C911-878E-C80A-3BA60BD495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BFFE058E-708F-3998-2C31-FE2E2C509D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8970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F357B65F-4E59-1E83-AEBE-1E399B412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1A9576B3-8693-B1FD-8EC7-6FB8ADC49D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371A9F6A-FE98-494D-4ED1-4B116F7FC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5274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0AB1A576-82E7-9B9D-776C-D89F81C01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872C7558-66DE-6586-D5A5-73BBB1786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E1F0A95C-8078-D432-34AE-1D48BC8860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957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9472F66A-0918-078D-81C8-D24B9A75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A1D4E79E-DFE5-8275-3903-E75A8B7A1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FB163110-7D31-6A5D-5472-C4C11FC3E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666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A61F16F4-06F7-8A03-ED79-92FB1BF44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65EBE17C-17FB-3EA2-90C4-0035A9A668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ECB5D99E-E2D0-85C3-63BA-B2413FABCB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9444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119B4F8D-FB5E-EFC5-F9D6-064CAD7D5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149D6E2F-A526-F0AC-AC11-C02E8131E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9FDAF8F3-1F89-E1EE-2886-0248B44A88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8089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4298D641-F463-0535-C8CC-E1006BE85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4DBA616F-8817-560D-7448-0B4806EF6E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42FDF8E9-409D-5C08-F788-FC792CA5F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2340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B3415CDF-3159-98F2-7B5C-BE1F35FE0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7F9D1DC1-9651-8A91-FC26-F30F7DBCA4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AEFC7129-6BBF-0E61-BC9B-DBC7608A5C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5478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31CC47BC-F625-2184-9571-FE9AB1D7B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>
            <a:extLst>
              <a:ext uri="{FF2B5EF4-FFF2-40B4-BE49-F238E27FC236}">
                <a16:creationId xmlns:a16="http://schemas.microsoft.com/office/drawing/2014/main" id="{098CF740-8BB7-1865-7F12-7E499651B0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57" name="Google Shape;257;p13:notes">
            <a:extLst>
              <a:ext uri="{FF2B5EF4-FFF2-40B4-BE49-F238E27FC236}">
                <a16:creationId xmlns:a16="http://schemas.microsoft.com/office/drawing/2014/main" id="{1F1E6BDE-C6D1-3F13-B3C2-707907E893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7188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5CD89847-EC19-EC77-1C6C-D5D2D818F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BD92D84D-2648-15D8-F82A-E8ADE23E58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91" name="Google Shape;91;p2:notes">
            <a:extLst>
              <a:ext uri="{FF2B5EF4-FFF2-40B4-BE49-F238E27FC236}">
                <a16:creationId xmlns:a16="http://schemas.microsoft.com/office/drawing/2014/main" id="{435EEEB9-6124-6CB4-737B-C5A4D46ED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735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1529561C-7D8F-2BDB-26B4-4DDC230E6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3B71166E-2272-C168-5834-616FADC01C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FFF9B755-ED1E-38E8-3061-D4ACF30E4A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2905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64BFBD61-DCEC-A7E4-7561-8F30FD41B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26D6030D-E796-E725-04E9-1482A6CDDF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B3A5B992-ABA9-3C78-A127-D1A08C1F4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2076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A705ABB6-A9FD-D7A1-31DE-DA72A1F9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2A433EE9-0D01-AB93-5C27-249315F62A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C9FCD8EE-7C87-9B76-D496-4F72FC84B7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511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1380452A-999F-40E5-8248-F1123BD66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2DB50A9A-7AF1-21D8-4665-EB9B9BA59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3FBFF3C6-F75B-3027-7577-3AD746C41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5461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E64B0173-1890-62A3-EC82-3F6F3DB2E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FE8CEE6C-F006-845E-E7B7-48BEB83E46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B6BD3662-F392-D9AA-391E-9C5D8E69B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236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C40FBE34-EDD7-7A08-0505-5130F4A2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1027768A-E751-D331-48C1-ADC927548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1FAC0844-BC4B-0ACC-A885-5D627139BB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1228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FCC7E148-5577-F7C5-49DA-E5C91613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1662D696-21F3-F2FD-BCF9-5101E2793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350FEE3D-1311-72B2-64A5-6377C682E0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747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66545903-514D-D449-BC16-AA9A28548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3B15161D-DD8B-7D6A-C452-9FB971B75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47EBF74B-56CA-FCE3-2742-D271603294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6981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8EDB8689-E76C-083C-C15C-2C0FE2805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E88E9C6E-C276-2BBB-3C7F-A33218112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AEAB3DFE-D93F-E2BF-BAE8-8202B30E25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589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65388132-2C54-07C1-F97B-903F4FDE0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9C6818DC-FD30-DDDF-7909-802E41DA3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949D729E-EF84-6578-C347-528BECF80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142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0773A0CA-43F9-D51D-12EF-1C1FA9C4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E33BF937-D929-FABB-12B9-E09ABF78D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6AD20D5D-1078-8706-2707-FBE3C097A2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0521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292FF703-EFC5-3275-A02F-5A262F83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2C6E6E04-42D7-9074-EE64-5B7B6D8B7E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9FF2C260-59DD-8BCD-B17B-DFDC09644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26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4826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D5F6185C-92A6-7223-8E93-17B47C4E1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58C89E15-91D4-26B8-5C71-EC6C05C8A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07D888B2-6CB3-CD7F-4F4B-D66381C6FF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8133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>
          <a:extLst>
            <a:ext uri="{FF2B5EF4-FFF2-40B4-BE49-F238E27FC236}">
              <a16:creationId xmlns:a16="http://schemas.microsoft.com/office/drawing/2014/main" id="{48581BD2-B33E-2E90-DB5E-C666EA996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>
            <a:extLst>
              <a:ext uri="{FF2B5EF4-FFF2-40B4-BE49-F238E27FC236}">
                <a16:creationId xmlns:a16="http://schemas.microsoft.com/office/drawing/2014/main" id="{FD78FBF4-12CC-24CA-AB63-390D65428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66" name="Google Shape;266;p14:notes">
            <a:extLst>
              <a:ext uri="{FF2B5EF4-FFF2-40B4-BE49-F238E27FC236}">
                <a16:creationId xmlns:a16="http://schemas.microsoft.com/office/drawing/2014/main" id="{F0331186-A263-BD27-C574-216EB6917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45130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09" name="Google Shape;3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9" name="Google Shape;3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9" name="Google Shape;3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5224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9" name="Google Shape;3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5607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9" name="Google Shape;3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73173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9" name="Google Shape;3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89365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8473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40" name="Google Shape;2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40" name="Google Shape;2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5277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75" name="Google Shape;2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>
            <a:spLocks noGrp="1"/>
          </p:cNvSpPr>
          <p:nvPr>
            <p:ph type="body" idx="1"/>
          </p:nvPr>
        </p:nvSpPr>
        <p:spPr>
          <a:xfrm>
            <a:off x="1001396" y="3268861"/>
            <a:ext cx="8011159" cy="3096816"/>
          </a:xfrm>
          <a:prstGeom prst="rect">
            <a:avLst/>
          </a:prstGeom>
        </p:spPr>
        <p:txBody>
          <a:bodyPr spcFirstLastPara="1" wrap="square" lIns="96527" tIns="96527" rIns="96527" bIns="96527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57" name="Google Shape;2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87875" cy="258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e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e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5349" y="-1331875"/>
            <a:ext cx="23438700" cy="1385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6175" y="7464307"/>
            <a:ext cx="2561825" cy="285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375" y="6465241"/>
            <a:ext cx="2988375" cy="410268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399375" y="987834"/>
            <a:ext cx="17106324" cy="487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Times New Roman" panose="02020603050405020304" pitchFamily="18" charset="0"/>
                <a:sym typeface="Fascinate"/>
              </a:rPr>
              <a:t>CS3343</a:t>
            </a:r>
            <a:br>
              <a:rPr lang="en-US" sz="6600" b="1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Times New Roman" panose="02020603050405020304" pitchFamily="18" charset="0"/>
                <a:sym typeface="Fascinate"/>
              </a:rPr>
            </a:br>
            <a:r>
              <a:rPr lang="en-US" sz="6600" b="1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Times New Roman" panose="02020603050405020304" pitchFamily="18" charset="0"/>
                <a:sym typeface="Fascinate"/>
              </a:rPr>
              <a:t>Software Engineering Practice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latin typeface="Eras Bold ITC" panose="020B0907030504020204" pitchFamily="34" charset="0"/>
                <a:cs typeface="Times New Roman" panose="02020603050405020304" pitchFamily="18" charset="0"/>
                <a:sym typeface="Fascinate"/>
              </a:rPr>
              <a:t>Group 2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err="1">
                <a:latin typeface="Eras Bold ITC" panose="020B0907030504020204" pitchFamily="34" charset="0"/>
                <a:cs typeface="Times New Roman" panose="02020603050405020304" pitchFamily="18" charset="0"/>
                <a:sym typeface="Fascinate"/>
              </a:rPr>
              <a:t>CityU</a:t>
            </a:r>
            <a:r>
              <a:rPr lang="en-US" sz="6600" b="1">
                <a:latin typeface="Eras Bold ITC" panose="020B0907030504020204" pitchFamily="34" charset="0"/>
                <a:cs typeface="Times New Roman" panose="02020603050405020304" pitchFamily="18" charset="0"/>
                <a:sym typeface="Fascinate"/>
              </a:rPr>
              <a:t> Cinema System</a:t>
            </a:r>
          </a:p>
        </p:txBody>
      </p:sp>
      <p:sp>
        <p:nvSpPr>
          <p:cNvPr id="2" name="Google Shape;135;p16">
            <a:extLst>
              <a:ext uri="{FF2B5EF4-FFF2-40B4-BE49-F238E27FC236}">
                <a16:creationId xmlns:a16="http://schemas.microsoft.com/office/drawing/2014/main" id="{F584F5C3-2363-7449-3645-DDFE0ED39914}"/>
              </a:ext>
            </a:extLst>
          </p:cNvPr>
          <p:cNvSpPr txBox="1"/>
          <p:nvPr/>
        </p:nvSpPr>
        <p:spPr>
          <a:xfrm>
            <a:off x="3548048" y="6577910"/>
            <a:ext cx="600891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 Black"/>
                <a:cs typeface="Times New Roman"/>
                <a:sym typeface="Fascinate"/>
              </a:rPr>
              <a:t>Presented by: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 Black"/>
                <a:cs typeface="Times New Roman"/>
                <a:sym typeface="Fascinate"/>
              </a:rPr>
              <a:t>CHAN Ka Hong 57845658</a:t>
            </a:r>
            <a:endParaRPr lang="en-US" sz="3200" b="1">
              <a:latin typeface="Arial Black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US" sz="3200" b="1">
                <a:latin typeface="Arial Black"/>
                <a:cs typeface="Times New Roman"/>
                <a:sym typeface="Fascinate"/>
              </a:rPr>
              <a:t>FUNG Wing Ho  56755919</a:t>
            </a:r>
            <a:endParaRPr lang="en-US" sz="3200" b="1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35;p16">
            <a:extLst>
              <a:ext uri="{FF2B5EF4-FFF2-40B4-BE49-F238E27FC236}">
                <a16:creationId xmlns:a16="http://schemas.microsoft.com/office/drawing/2014/main" id="{691AF05C-C0DE-7444-2C58-B06858E46CF9}"/>
              </a:ext>
            </a:extLst>
          </p:cNvPr>
          <p:cNvSpPr txBox="1"/>
          <p:nvPr/>
        </p:nvSpPr>
        <p:spPr>
          <a:xfrm>
            <a:off x="9804346" y="7129159"/>
            <a:ext cx="6008914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 Black" panose="020B0A04020102020204" pitchFamily="34" charset="0"/>
                <a:cs typeface="Times New Roman" panose="02020603050405020304" pitchFamily="18" charset="0"/>
                <a:sym typeface="Fascinate"/>
              </a:rPr>
              <a:t>LAW Lok Hang 57842515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 Black" panose="020B0A04020102020204" pitchFamily="34" charset="0"/>
                <a:cs typeface="Times New Roman" panose="02020603050405020304" pitchFamily="18" charset="0"/>
                <a:sym typeface="Fascinate"/>
              </a:rPr>
              <a:t>NG Ka Ho         56652261</a:t>
            </a: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 Black" panose="020B0A04020102020204" pitchFamily="34" charset="0"/>
                <a:cs typeface="Times New Roman" panose="02020603050405020304" pitchFamily="18" charset="0"/>
                <a:sym typeface="Fascinate"/>
              </a:rPr>
              <a:t>WONG Tsz Kin 57847086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5DE1AF4-6259-B3D8-6A5B-3C892F8B7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>
            <a:extLst>
              <a:ext uri="{FF2B5EF4-FFF2-40B4-BE49-F238E27FC236}">
                <a16:creationId xmlns:a16="http://schemas.microsoft.com/office/drawing/2014/main" id="{02E4C150-DBB5-5DF4-121C-6DE45A81EB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77899" y="-1569875"/>
            <a:ext cx="24243799" cy="1433557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1CD82DE3-014B-51C6-31F1-E190687523CE}"/>
              </a:ext>
            </a:extLst>
          </p:cNvPr>
          <p:cNvSpPr txBox="1"/>
          <p:nvPr/>
        </p:nvSpPr>
        <p:spPr>
          <a:xfrm>
            <a:off x="1269882" y="2831948"/>
            <a:ext cx="14841447" cy="23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All Options available for:</a:t>
            </a:r>
            <a:br>
              <a:rPr lang="en-US" sz="280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1.  Guest</a:t>
            </a:r>
            <a:br>
              <a:rPr lang="en-US" sz="280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2. Member</a:t>
            </a:r>
            <a:br>
              <a:rPr lang="en-US" sz="280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3. Admin</a:t>
            </a:r>
          </a:p>
        </p:txBody>
      </p:sp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3FBCA89A-5E75-BFE1-18BF-D5A2AB10D06A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</a:t>
            </a:r>
          </a:p>
        </p:txBody>
      </p:sp>
      <p:pic>
        <p:nvPicPr>
          <p:cNvPr id="4" name="Google Shape;261;p25">
            <a:extLst>
              <a:ext uri="{FF2B5EF4-FFF2-40B4-BE49-F238E27FC236}">
                <a16:creationId xmlns:a16="http://schemas.microsoft.com/office/drawing/2014/main" id="{A025669D-2235-CF7E-37F5-7EE922BA177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5208" y="5123375"/>
            <a:ext cx="2764875" cy="516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41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4DE80704-4C83-C065-45CF-23447832E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A8C09F31-C527-693E-295F-799225AC66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9BCC36CA-75B6-ABD2-9DE4-44DB43226C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CE7BF97E-0879-01D3-F29D-44ABE7BD4D4F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Guest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03DEB5F3-FA36-0ACB-D2FF-20D9A7437632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Start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988F3-9C3A-92C9-64CE-E52BEF60D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97" y="3179136"/>
            <a:ext cx="16445606" cy="65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2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9912976C-1796-8772-DA09-DBFB9744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773A2604-D03C-A918-3558-2E38E3B463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4EB0BC0A-025C-2615-EED6-D2B339E432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088C5EAC-AFB8-8D46-1AF6-475CF9CA5132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Guest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D82C922F-5614-1711-328E-0030E6BE046F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Option – 3. List Movies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55F0A4-D037-A51A-6D05-49EF5BC52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60" y="3133970"/>
            <a:ext cx="17576078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5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87E6DBB7-70E2-BA10-7C4D-50C71FFEC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756882D1-05AE-17AF-A5DF-FEF0EB63CE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6344459C-776F-98D8-68F9-594075C1D3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8C0D28F0-7C67-E334-0FF8-1237BFDA9E3C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Guest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E01E6A3A-EDA9-C17E-5A14-671CEA52CF62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Option – 4. List Movie Sessions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337AE-8220-D245-153B-63BE080B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29622"/>
            <a:ext cx="14391279" cy="674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22726B11-EDD1-232F-0A5B-A58C8566E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F23FC187-09A3-478B-033D-9A29875DE1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4DD26399-DC8E-167C-0D51-FF03ECF1C8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97DAE02A-0F83-2F46-6728-35D1521DFF57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Guest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8D8E3296-AB1C-26AC-B120-FBA6FC312590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Option – 5. List Snacks/Drinks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9E363-9AA0-1AD9-4C63-140E3DB4F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29623"/>
            <a:ext cx="10461224" cy="313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2379EC-AAE4-022E-CDF1-B189178FF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437" y="6705160"/>
            <a:ext cx="16051521" cy="3206837"/>
          </a:xfrm>
          <a:prstGeom prst="rect">
            <a:avLst/>
          </a:prstGeom>
        </p:spPr>
      </p:pic>
      <p:sp>
        <p:nvSpPr>
          <p:cNvPr id="9" name="Google Shape;95;p14">
            <a:extLst>
              <a:ext uri="{FF2B5EF4-FFF2-40B4-BE49-F238E27FC236}">
                <a16:creationId xmlns:a16="http://schemas.microsoft.com/office/drawing/2014/main" id="{D2440D08-BA51-B251-8347-DF167EEF4230}"/>
              </a:ext>
            </a:extLst>
          </p:cNvPr>
          <p:cNvSpPr txBox="1"/>
          <p:nvPr/>
        </p:nvSpPr>
        <p:spPr>
          <a:xfrm>
            <a:off x="1269881" y="6116990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Option – 6. Search Movies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522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FA9F0735-6947-4949-77E3-F8716EC90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EC05AABB-60AF-B25D-120E-AE9EE59AB4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ECAC2198-9419-8C7C-1831-410D2CD68E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C743E3D6-E06D-F2A7-41B0-A496F3D51B79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Guest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BA40426E-8131-F1F8-F2E2-415E55E4BEF8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Option – 1. Register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98049C-D75D-206C-52E5-6354D2598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13" y="7912256"/>
            <a:ext cx="7782131" cy="1255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A97F5E-37F8-67A2-BCCD-81C2F3CF4A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797"/>
          <a:stretch/>
        </p:blipFill>
        <p:spPr>
          <a:xfrm>
            <a:off x="8685410" y="7912256"/>
            <a:ext cx="8844208" cy="1255183"/>
          </a:xfrm>
          <a:prstGeom prst="rect">
            <a:avLst/>
          </a:prstGeom>
        </p:spPr>
      </p:pic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F525F16-1496-69CE-7B2B-4BA277DF0831}"/>
              </a:ext>
            </a:extLst>
          </p:cNvPr>
          <p:cNvSpPr txBox="1"/>
          <p:nvPr/>
        </p:nvSpPr>
        <p:spPr>
          <a:xfrm>
            <a:off x="1269882" y="7331690"/>
            <a:ext cx="15054658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Provide school or not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B3F3DC-8EE5-709D-38F4-DB476AAC3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437" y="2975583"/>
            <a:ext cx="11228474" cy="423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4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2C5A1B4E-4AD7-C3CB-78D0-8FE95A065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7DF12FAD-1141-9776-E8BC-1D489E8683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C1A22314-DE05-43F3-F518-A7A84FA4C7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BB4EFEC6-4431-7C25-969C-9339E511BA05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Guest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C95552AB-5708-3923-E5D5-43B841E05F15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Option – 2. Login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D5C8A-7987-36C6-9365-25723B645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76753"/>
            <a:ext cx="11745964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71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3B31F08B-C219-0EAE-7E10-247EC71C7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A5953B90-F716-61FE-181C-516D4E3903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2ABF4CBF-677A-3F8A-CF9B-A50EFEC95C8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6A253B66-E23A-B63A-4E3E-1E19C2D663CA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ECA10A84-069B-F370-BE42-58686CCCFF0B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Same options with Guest user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FB1D9-01BA-B0EA-7037-D1996EE93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6" y="2963846"/>
            <a:ext cx="11648079" cy="391483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ABFF8-E034-79B2-0B5D-E1798C3E3C5C}"/>
              </a:ext>
            </a:extLst>
          </p:cNvPr>
          <p:cNvSpPr/>
          <p:nvPr/>
        </p:nvSpPr>
        <p:spPr>
          <a:xfrm>
            <a:off x="1366170" y="4082902"/>
            <a:ext cx="3322788" cy="13928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595F33-A0E8-59CC-70A2-FEBCAFED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436" y="7430708"/>
            <a:ext cx="11536385" cy="2114845"/>
          </a:xfrm>
          <a:prstGeom prst="rect">
            <a:avLst/>
          </a:prstGeom>
        </p:spPr>
      </p:pic>
      <p:sp>
        <p:nvSpPr>
          <p:cNvPr id="10" name="Google Shape;95;p14">
            <a:extLst>
              <a:ext uri="{FF2B5EF4-FFF2-40B4-BE49-F238E27FC236}">
                <a16:creationId xmlns:a16="http://schemas.microsoft.com/office/drawing/2014/main" id="{FF3612DC-873B-8432-9975-B77F3B5F5F81}"/>
              </a:ext>
            </a:extLst>
          </p:cNvPr>
          <p:cNvSpPr txBox="1"/>
          <p:nvPr/>
        </p:nvSpPr>
        <p:spPr>
          <a:xfrm>
            <a:off x="1269881" y="6884777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Option – 6. Personal Profile</a:t>
            </a:r>
          </a:p>
        </p:txBody>
      </p:sp>
    </p:spTree>
    <p:extLst>
      <p:ext uri="{BB962C8B-B14F-4D97-AF65-F5344CB8AC3E}">
        <p14:creationId xmlns:p14="http://schemas.microsoft.com/office/powerpoint/2010/main" val="3241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D5AC40AA-A620-1AB7-59A5-B14AC9C70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DF8E6DA7-D1CC-758D-606A-F76AD90EA5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975E56AA-7BE0-AE5F-93A4-BF39A9FFCC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E8D324D7-23F5-6052-36E2-A69C64457A80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64828E71-1433-3408-34DE-9C2FBA26DFD6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5. Buy Movie Tickets (select movie session)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E818D-60AC-EBC8-80A5-3B6667CEF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6" y="2963846"/>
            <a:ext cx="12719735" cy="721681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BC05DA-7A25-3059-3112-07781081CA11}"/>
              </a:ext>
            </a:extLst>
          </p:cNvPr>
          <p:cNvSpPr/>
          <p:nvPr/>
        </p:nvSpPr>
        <p:spPr>
          <a:xfrm>
            <a:off x="1387436" y="9601200"/>
            <a:ext cx="3344052" cy="5794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B6450F-A46E-8717-EF08-7EED3C72E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440" y="9890931"/>
            <a:ext cx="234255" cy="2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9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D5E65E61-D47A-7B0E-E462-59846040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4A81657D-20C6-19C3-CC05-CEE0A17A53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9A30C675-9024-2971-9AE3-696C0E5D4A6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93735EE1-EDA9-7AEB-0C30-6F653B554DE2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82843C80-BABF-098D-C0E7-A05A57000BC8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5. Buy Movie Tickets (select seats)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86F095-0679-E807-2E20-C1E69EFB9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5" y="2951055"/>
            <a:ext cx="15785128" cy="683037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0DE605-94A8-FA27-4E34-29955409C738}"/>
              </a:ext>
            </a:extLst>
          </p:cNvPr>
          <p:cNvSpPr/>
          <p:nvPr/>
        </p:nvSpPr>
        <p:spPr>
          <a:xfrm>
            <a:off x="1387436" y="2965344"/>
            <a:ext cx="4205289" cy="7140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A9F167-8FF3-BC5D-4A88-DD277A88727A}"/>
              </a:ext>
            </a:extLst>
          </p:cNvPr>
          <p:cNvSpPr/>
          <p:nvPr/>
        </p:nvSpPr>
        <p:spPr>
          <a:xfrm>
            <a:off x="1387436" y="9053101"/>
            <a:ext cx="8213764" cy="71404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15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4375" y="8075088"/>
            <a:ext cx="3063625" cy="22119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1387437" y="1495912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Project Team Organization</a:t>
            </a:r>
            <a:endParaRPr sz="1200">
              <a:latin typeface="Eras Bold ITC" panose="020B0907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00F10-E61B-3044-555E-62926D1E1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194" y="3038444"/>
            <a:ext cx="11720150" cy="541651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0A77E1-5FFF-A945-66D4-CD6199939E6F}"/>
              </a:ext>
            </a:extLst>
          </p:cNvPr>
          <p:cNvSpPr/>
          <p:nvPr/>
        </p:nvSpPr>
        <p:spPr>
          <a:xfrm>
            <a:off x="810598" y="2696598"/>
            <a:ext cx="3652072" cy="36479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>
              <a:lnSpc>
                <a:spcPct val="150000"/>
              </a:lnSpc>
            </a:pPr>
            <a:r>
              <a:rPr lang="en-HK" sz="2400">
                <a:solidFill>
                  <a:schemeClr val="bg2">
                    <a:lumMod val="75000"/>
                  </a:schemeClr>
                </a:solidFill>
                <a:latin typeface="Arial Black" panose="020B0A04020102020204" pitchFamily="34" charset="0"/>
              </a:rPr>
              <a:t>Management, Design, Development, Testing Support, Documentation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E4C890-B406-9110-82DA-7EFAA358C132}"/>
              </a:ext>
            </a:extLst>
          </p:cNvPr>
          <p:cNvSpPr/>
          <p:nvPr/>
        </p:nvSpPr>
        <p:spPr>
          <a:xfrm>
            <a:off x="13704642" y="3281088"/>
            <a:ext cx="3532431" cy="337827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252000" bIns="108000" rtlCol="0" anchor="ctr"/>
          <a:lstStyle/>
          <a:p>
            <a:pPr>
              <a:lnSpc>
                <a:spcPct val="150000"/>
              </a:lnSpc>
            </a:pPr>
            <a:r>
              <a:rPr lang="en-HK" sz="2400">
                <a:solidFill>
                  <a:schemeClr val="bg1"/>
                </a:solidFill>
                <a:latin typeface="Arial Black" panose="020B0A04020102020204" pitchFamily="34" charset="0"/>
              </a:rPr>
              <a:t>Design, Development, Testing, Documentation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5DFE9A36-9249-651F-B35D-6B7FC204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B4E20BD6-84CB-27B9-44CC-1B45D2314B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91F8D559-AC00-B9AC-C83E-8B9020F6D8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42142A46-26EF-B6E9-AC77-F7593C0BF289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04B1C81F-D57C-FF80-CB90-0B053BB705C4}"/>
              </a:ext>
            </a:extLst>
          </p:cNvPr>
          <p:cNvSpPr txBox="1"/>
          <p:nvPr/>
        </p:nvSpPr>
        <p:spPr>
          <a:xfrm>
            <a:off x="1269882" y="2374744"/>
            <a:ext cx="14841447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5. Buy Movie Tickets (buy snacks/proceed to payment/book other seats/list shopping cart)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754C2-B1C0-37BB-BA24-FDDC48DE0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963" y="3451166"/>
            <a:ext cx="12613651" cy="67614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9A6736-774B-9547-8D2D-7E278DB12855}"/>
              </a:ext>
            </a:extLst>
          </p:cNvPr>
          <p:cNvSpPr/>
          <p:nvPr/>
        </p:nvSpPr>
        <p:spPr>
          <a:xfrm>
            <a:off x="1387437" y="3442505"/>
            <a:ext cx="6555084" cy="5659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5E52B5-F7FF-A4D5-3E38-0D9C80809835}"/>
              </a:ext>
            </a:extLst>
          </p:cNvPr>
          <p:cNvSpPr/>
          <p:nvPr/>
        </p:nvSpPr>
        <p:spPr>
          <a:xfrm>
            <a:off x="1387437" y="8787286"/>
            <a:ext cx="3492907" cy="142528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8953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8C8EBABA-A717-DFB4-F40C-CB22C56BF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CDA80C07-0540-862E-F59E-358DB1978F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40E52E4B-33D2-808D-8B3D-F2C969E70D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9BE8EC68-FF91-3174-661A-C7985D72AF38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F4C768FE-AE20-CAF2-B24E-8C10CF978805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5. Buy Movie Tickets (buy snacks)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8164D8-3D98-BF42-41A2-3077F3D08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97895"/>
            <a:ext cx="10564699" cy="594443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3244B3-4ED1-69B0-CC27-AD977B245E93}"/>
              </a:ext>
            </a:extLst>
          </p:cNvPr>
          <p:cNvSpPr/>
          <p:nvPr/>
        </p:nvSpPr>
        <p:spPr>
          <a:xfrm>
            <a:off x="1387437" y="4277400"/>
            <a:ext cx="824135" cy="4899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DA217D-87F0-6FEE-CAEC-A3DAD96F32B9}"/>
              </a:ext>
            </a:extLst>
          </p:cNvPr>
          <p:cNvSpPr/>
          <p:nvPr/>
        </p:nvSpPr>
        <p:spPr>
          <a:xfrm>
            <a:off x="1387437" y="7458985"/>
            <a:ext cx="4035168" cy="103006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03761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518BDEB0-28B2-3434-A62F-6E6B734B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5472E534-4585-D06C-2B80-577363C247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395BC856-FBE9-5C90-D363-5DCB26363F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89395375-4218-88B5-6DBF-0063C850782D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D20E7E76-6D51-A1D0-B2D8-9BDF57A38B49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5. Buy Movie Tickets (book other seats)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216C2-6F87-9C16-D962-D54BD5479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8" y="2962070"/>
            <a:ext cx="12957848" cy="69900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08990F-C7D4-419D-80EC-728A6BB12020}"/>
              </a:ext>
            </a:extLst>
          </p:cNvPr>
          <p:cNvSpPr/>
          <p:nvPr/>
        </p:nvSpPr>
        <p:spPr>
          <a:xfrm>
            <a:off x="1387437" y="4096253"/>
            <a:ext cx="739075" cy="377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D57F87-AA08-A455-673D-7DD3D1F5BCDA}"/>
              </a:ext>
            </a:extLst>
          </p:cNvPr>
          <p:cNvSpPr/>
          <p:nvPr/>
        </p:nvSpPr>
        <p:spPr>
          <a:xfrm>
            <a:off x="1387436" y="8427291"/>
            <a:ext cx="6799633" cy="71404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18662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78C84E61-6CB4-90D4-8426-1E92AE947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D5DB9192-2678-5F85-C772-C4404ED123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DF3EAEAA-90FA-C118-B629-72555198D4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FCD0DA7A-41E0-4694-D3A3-C5C0E727FF00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76BBA7F3-3C25-7E37-7624-6E2AC4BAEB13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5. Buy Movie Tickets (book other seats)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91D86-DA5E-EC61-CAEA-631357D85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62070"/>
            <a:ext cx="8811855" cy="663985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6859FA-1402-DE44-BB30-92004EDB203F}"/>
              </a:ext>
            </a:extLst>
          </p:cNvPr>
          <p:cNvSpPr/>
          <p:nvPr/>
        </p:nvSpPr>
        <p:spPr>
          <a:xfrm>
            <a:off x="1387437" y="7811064"/>
            <a:ext cx="4377259" cy="179085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69224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1DDB9E32-F5AA-5BE9-8507-8606B9838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3FB37731-BE2F-F23A-FB91-66CA1FC9D4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8362EC72-88B1-35C2-79C7-AEE507445C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7D4CAD17-D66D-5D06-1CD9-CC85FBB2C15D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BB4CC1A8-E7EB-8A88-6D73-8E2EA5889A48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5. Buy Movie Tickets (list shopping cart)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5AEE3-253F-9FA0-BB73-E59A52881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62070"/>
            <a:ext cx="9532200" cy="52472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9B44B7-B648-60B7-0ADA-F57E4C4BB529}"/>
              </a:ext>
            </a:extLst>
          </p:cNvPr>
          <p:cNvSpPr/>
          <p:nvPr/>
        </p:nvSpPr>
        <p:spPr>
          <a:xfrm>
            <a:off x="1387437" y="4306451"/>
            <a:ext cx="704315" cy="3486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31496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05EB6180-E71F-C889-7333-344D9DE4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54A545C1-3686-4C35-9AC6-8CEFB32EBE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282B1373-DE89-64BC-8C64-26547DA411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E86CACFF-A146-3C5E-4B7B-9229CF0C13D9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C5D14722-5AC6-CCD0-BAE6-902C0AA5CDAF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5. Buy Movie Tickets (proceed to payment)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2EBDB-72C8-11C0-4C35-7FA6393D6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62070"/>
            <a:ext cx="9538117" cy="72239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835608-1D04-261B-332B-80C8FBAD549A}"/>
              </a:ext>
            </a:extLst>
          </p:cNvPr>
          <p:cNvSpPr/>
          <p:nvPr/>
        </p:nvSpPr>
        <p:spPr>
          <a:xfrm>
            <a:off x="1387437" y="4242189"/>
            <a:ext cx="739075" cy="377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93DDAD-1897-3891-4559-D72A1D916E02}"/>
              </a:ext>
            </a:extLst>
          </p:cNvPr>
          <p:cNvSpPr/>
          <p:nvPr/>
        </p:nvSpPr>
        <p:spPr>
          <a:xfrm>
            <a:off x="1387437" y="8261498"/>
            <a:ext cx="4141493" cy="192449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7825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746EDD5F-ABD6-1DBF-E66A-2C6B0C69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FA44AFC1-06CF-E8BD-836C-FF014E2F8C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175254B8-536A-F04A-4C6A-F7461AB06B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F9E4A4EC-F51B-A1A0-ACA8-5FFA1CECB371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AA73E01B-5C4B-1612-0781-BCF1B4EC0D4D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5. Buy Movie Tickets (proceed to payment)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9F8A9-8579-52E1-5695-385521F82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6" y="2959413"/>
            <a:ext cx="15519223" cy="441542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FE4C5A-ABE0-9ECA-671A-12102FF66627}"/>
              </a:ext>
            </a:extLst>
          </p:cNvPr>
          <p:cNvSpPr/>
          <p:nvPr/>
        </p:nvSpPr>
        <p:spPr>
          <a:xfrm>
            <a:off x="1381341" y="4837686"/>
            <a:ext cx="845024" cy="4698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68976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FE856C65-9EFF-D517-17C5-EF55440D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1938E89C-1CE6-DC43-EBAC-BE4D0EAE49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ADA68618-E811-682F-58D0-99F4E08D00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4753ACE2-7051-5AEE-CF24-CD7C95EB723F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F1958597-B134-E122-2F1B-5E1BC11E330B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7. List Payment Record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7D783-758B-BCB3-C43C-76FA35291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59414"/>
            <a:ext cx="12966828" cy="46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4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8AE24EE9-89AF-50ED-D178-49FB2A199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06FDF0F5-E4FE-C7EB-D436-72EBF3C58E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58DFDBA3-CDF9-B352-EC9B-33327724CE7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C8E87829-9E75-6219-3962-854A235A7744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52B43D53-AA3E-9AD5-D3EF-96FAFC490291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8. Reset Password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CA5D2-BD7E-1E11-8F9E-2A3FA8ED4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59415"/>
            <a:ext cx="12934850" cy="284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71E21580-4D2E-9FB4-D3D0-AC1961DA3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5C3504D3-0609-A17C-4DA5-2A00F33630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476A3BE0-D901-65E7-3B9E-CFDD069537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26FA64BF-0DA3-4C59-BF6E-898F71ABDBAC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Member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D7D7E297-91ED-BB9A-9133-DD9A17009F8E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 – 9. Logout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D48BF-EA5E-6D89-B391-75D3B0471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59415"/>
            <a:ext cx="1146970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0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77899" y="-1569875"/>
            <a:ext cx="24243799" cy="1433557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1269882" y="2831948"/>
            <a:ext cx="14841447" cy="557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Watching movies at cinemas was once a popular leisure activity</a:t>
            </a:r>
          </a:p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Rise of online streaming platforms appears to have diminished the trend</a:t>
            </a:r>
          </a:p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Propose a movie ticketing and management system</a:t>
            </a:r>
          </a:p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Streamline online movie ticket ordering experience</a:t>
            </a:r>
          </a:p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Hopefully address the common challenges faced by general movie-goers and cinema managers</a:t>
            </a:r>
          </a:p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 an efficient and reliable platform for managing movie schedules and ticket reservations</a:t>
            </a:r>
          </a:p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eignite people interests in watching movies in cinemas</a:t>
            </a: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6863" y="7455052"/>
            <a:ext cx="3464775" cy="24621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8E90631F-7799-FC50-457A-DDAC85691392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Project Background</a:t>
            </a:r>
            <a:endParaRPr sz="1200">
              <a:latin typeface="Eras Bold ITC" panose="020B0907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EF1785D8-42DA-F63D-1495-B3608E1C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44229B93-1711-AFCF-0837-BFFAE2E642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DB4B9C3F-AC6D-F2AF-FC05-C44B1C069B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FD928E5C-1D8B-50AC-D5CC-CBC0A293ABFD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464DA85B-1347-5690-48A4-E0423A708E84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Same options with Guest/Member user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81A21-C543-2D85-BBEF-B14C25685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59415"/>
            <a:ext cx="12327407" cy="581788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3A58AD-8AD1-0501-A353-8545E6A3C78E}"/>
              </a:ext>
            </a:extLst>
          </p:cNvPr>
          <p:cNvSpPr/>
          <p:nvPr/>
        </p:nvSpPr>
        <p:spPr>
          <a:xfrm>
            <a:off x="1387436" y="3278133"/>
            <a:ext cx="1306067" cy="3096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DF06B7-F720-EBCD-2727-742E482C0B9B}"/>
              </a:ext>
            </a:extLst>
          </p:cNvPr>
          <p:cNvSpPr/>
          <p:nvPr/>
        </p:nvSpPr>
        <p:spPr>
          <a:xfrm>
            <a:off x="1387435" y="3862804"/>
            <a:ext cx="3415153" cy="589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F7F7BB-8A3B-8E0E-B7C2-A1A2187B016B}"/>
              </a:ext>
            </a:extLst>
          </p:cNvPr>
          <p:cNvSpPr/>
          <p:nvPr/>
        </p:nvSpPr>
        <p:spPr>
          <a:xfrm>
            <a:off x="1387434" y="7000918"/>
            <a:ext cx="2989759" cy="9113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80519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919613EA-D111-7C69-274F-7A2371930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C105407B-A79B-110B-491C-32550D9270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6364F690-D6B4-7A38-063B-3A6FD65B65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F2CD5724-485A-727B-0497-BE217CCA16D0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2BF72729-7375-C4FC-1934-0E15CB4B4D19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1. List Movies (Admin)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59A77-59C3-0927-4425-697EB74B0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959415"/>
            <a:ext cx="18288000" cy="507897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5095B0-AAB7-B464-8C31-40F24A0DE9D9}"/>
              </a:ext>
            </a:extLst>
          </p:cNvPr>
          <p:cNvSpPr/>
          <p:nvPr/>
        </p:nvSpPr>
        <p:spPr>
          <a:xfrm>
            <a:off x="16564246" y="3713356"/>
            <a:ext cx="1578788" cy="43250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93138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0446671D-4270-96E1-5426-506F896C4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32846232-6E41-F04F-C44D-DF970D54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E417E3AA-17B1-BA5C-FCD6-790F3808DB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9413C804-1179-18A8-3CFC-2C41B2D360CF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EF4537EE-42FB-070D-1B10-3B9A70CF8B6D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4. List All Users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A6265-71CB-E48A-8F07-F3702BC19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59415"/>
            <a:ext cx="11498280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93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F770F659-7242-1F2C-C2C9-B78E6EC8D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3EB5986C-1B3F-7436-0D97-C11F322C87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3610C368-45D0-3EC1-0F97-D2729C5A6C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954D28B6-862E-B943-6C91-49CB88DECF5F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A57AF186-AB5E-8814-6886-C489B01C9519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5. Search User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AA78C3-A97D-C657-FDD5-0CE84B5F4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59415"/>
            <a:ext cx="11498280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23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2455CAF9-4A98-B771-8593-C4F1578D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6868B80D-5207-234B-32BB-3B99EB73A9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2C9420E5-4403-3EE1-A034-9CE0DC1CBC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F94C7F3B-D02C-31BA-FCE1-C2B9FBDC5174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A567F158-4C66-B4C8-BA3B-7AC365649ECC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6. Add User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4BDB1-7411-2714-828D-9F5BC037B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59415"/>
            <a:ext cx="11965070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6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2F2EBBFA-2A38-0147-5E97-960EC39EF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D81CE753-27B1-4D2B-8274-D09F344D14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F6CAFC80-8D03-EFEF-05FE-9C0504038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1DCF857B-ABAB-68EE-C0D4-DA62A893883F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C800CC1A-C0BC-D4C3-3171-BD06D9D61013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7. Delete User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F72F4-645C-AC42-B505-11AE0BF18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59415"/>
            <a:ext cx="11498280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7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246CFEEA-836F-DBAE-4B42-34119556B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2F4CC814-42DD-655D-381B-B65B7EEEFF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CDA8027A-3B1C-9710-22E1-616F2B5702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C1F09FB2-FCD3-BEB9-65E4-5078A9BD1520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B6281A08-0F6E-8842-9893-1474006BBE5C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8. Search Movies (Admin)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CFFA3-2364-2A3E-2799-14353DCA2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959415"/>
            <a:ext cx="18288000" cy="334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9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59F47DA9-F3F0-56A6-CA7F-628E328F4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7F0002D4-40AC-CF11-425D-4CBF6E4AF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1A533D66-BF14-0FAC-DB00-DFCF89F04C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E8709397-0B11-3563-DAAB-F52D97945195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C4668FDB-7EF5-B81C-4E33-339FFFC59947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9. Add Movies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9E19D-A5D4-22B0-A701-777EB4F7F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56786"/>
            <a:ext cx="13203493" cy="2848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270C02-592A-084E-C7A7-46E7C445B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38289"/>
            <a:ext cx="18288000" cy="17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32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1B5BC7D9-CC4D-F0E6-9F82-53397389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1A755014-8B22-DFBF-835C-CFBC845ECC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6A9B8834-FDEA-46DE-B841-C8364E7E25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5B9182D8-3088-AC3C-0C74-9B774726005E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67E94F56-81B6-2431-1F69-72DB90DF1C56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12. Add Snacks/Drinks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155B7-A22B-BDAF-C306-884CC7CA8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37" y="2976062"/>
            <a:ext cx="11488753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49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700DA884-09A0-FFFE-F13D-93E2C4311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5704EFF0-95F6-348F-0757-1108BFD839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B20DE470-3EE5-36FB-64C8-92BC8EEFF9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ACE1B466-F7DB-A66F-AA77-0E7D6FAF2302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5B5535FE-6A03-5832-BEED-B9053FEF9E3A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10. Add Default Movies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A802E-E48A-A2A8-37B6-4BD73E340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976062"/>
            <a:ext cx="18288000" cy="657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8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2850" y="6567746"/>
            <a:ext cx="2705150" cy="42926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12A46C93-8670-5B0C-054F-BDEBB9ACC9C5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Objectives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DBB783B7-34D6-8C9A-308E-9FF6F1DEFB39}"/>
              </a:ext>
            </a:extLst>
          </p:cNvPr>
          <p:cNvSpPr txBox="1"/>
          <p:nvPr/>
        </p:nvSpPr>
        <p:spPr>
          <a:xfrm>
            <a:off x="1269882" y="2831948"/>
            <a:ext cx="14841447" cy="571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Streamline movie ticket booking services</a:t>
            </a:r>
          </a:p>
          <a:p>
            <a:pPr marL="474979" lvl="6" indent="-237490">
              <a:lnSpc>
                <a:spcPct val="130000"/>
              </a:lnSpc>
              <a:spcAft>
                <a:spcPts val="1200"/>
              </a:spcAft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E.g. list all scheduled movie sessions, select movie, book seats</a:t>
            </a:r>
          </a:p>
          <a:p>
            <a:pPr marL="474979" lvl="6" indent="-237490">
              <a:lnSpc>
                <a:spcPct val="130000"/>
              </a:lnSpc>
              <a:spcAft>
                <a:spcPts val="1200"/>
              </a:spcAft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Innovation: buy snacks/drinks in advance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74979" lvl="6" indent="-237490">
              <a:lnSpc>
                <a:spcPct val="130000"/>
              </a:lnSpc>
              <a:spcAft>
                <a:spcPts val="1200"/>
              </a:spcAft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 authentication and profiles</a:t>
            </a:r>
          </a:p>
          <a:p>
            <a:pPr marL="474979" lvl="6" indent="-237490">
              <a:lnSpc>
                <a:spcPct val="130000"/>
              </a:lnSpc>
              <a:spcAft>
                <a:spcPts val="1200"/>
              </a:spcAft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E.g. Log in &amp; Registration, Personal information, payment records</a:t>
            </a:r>
          </a:p>
          <a:p>
            <a:pPr marL="474979" lvl="6" indent="-237490">
              <a:lnSpc>
                <a:spcPct val="130000"/>
              </a:lnSpc>
              <a:spcAft>
                <a:spcPts val="1200"/>
              </a:spcAft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Multiple payment methods</a:t>
            </a:r>
          </a:p>
          <a:p>
            <a:pPr marL="474979" lvl="6" indent="-237490">
              <a:lnSpc>
                <a:spcPct val="130000"/>
              </a:lnSpc>
              <a:spcAft>
                <a:spcPts val="1200"/>
              </a:spcAft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E.g. Alipay, Octopus, WeChat Pay, Credit card, etc.</a:t>
            </a:r>
          </a:p>
          <a:p>
            <a:pPr marL="474979" lvl="6" indent="-237490">
              <a:lnSpc>
                <a:spcPct val="130000"/>
              </a:lnSpc>
              <a:spcAft>
                <a:spcPts val="1200"/>
              </a:spcAft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Innovation: Strategic movie scheduling -&gt; Profit-maximization vs Balanced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95903A4C-CBD5-706D-EEF6-125B4C92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104D6168-5A0D-76A8-730E-96F96B855E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553BBBFF-190F-35DD-2F05-21E1893106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AA080075-AAC2-D712-5536-50296F9D22A4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2CE8C943-50F5-D009-5213-927A1613B6D1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11. Schedule Movies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698CBA-973B-757C-692E-D04C54564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55" y="2976062"/>
            <a:ext cx="1638528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62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D7F5A6E6-3FD1-498F-8FCD-2FB289E00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2001041C-A5DF-F133-0B4F-C6CCBF8528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EE48B454-7DF8-6111-E827-DEAF9E98FA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DC2EDFE5-E561-3651-1F69-78672BE917F3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7A31C48F-9C5E-F78E-253D-216E6654D9EB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11. Schedule Movies (profit maximization)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92432-624E-2E3C-6327-65A9A60DA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45" y="2976062"/>
            <a:ext cx="15813707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14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3F05AE8B-B3C1-968F-05FF-E9855B5C9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4AED27E7-388A-847D-6770-2C1E933270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47968F87-4258-93CF-FBD3-DFBC3116A1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69AA9AA8-9DF9-D727-A56C-CB37A5D492B0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- 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64B42B6A-C934-E01B-3690-95791D76E3DA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altLang="zh-CN" sz="2800">
                <a:latin typeface="DM Sans"/>
                <a:ea typeface="DM Sans"/>
                <a:cs typeface="DM Sans"/>
                <a:sym typeface="DM Sans"/>
              </a:rPr>
              <a:t>Options – 11. Schedule Movies (balanced schedule)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3CC9-1AF7-DB05-50E0-0E9395C6F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45" y="2976062"/>
            <a:ext cx="15804181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12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F6786615-B7D2-17F4-8084-B529D78A3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1A4E9667-8C88-3481-933D-23A8631A44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5FE09600-5526-A803-257B-8398DC0701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8D0B18CB-5C68-2B96-4FAF-0EC7D428E165}"/>
              </a:ext>
            </a:extLst>
          </p:cNvPr>
          <p:cNvSpPr txBox="1"/>
          <p:nvPr/>
        </p:nvSpPr>
        <p:spPr>
          <a:xfrm>
            <a:off x="1124337" y="1344675"/>
            <a:ext cx="160393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– Guest/Member/Admin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2904A96E-F254-2067-5480-218466F0CBC9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“list” OR “l” to view options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12B0B05F-EAB4-57E6-F9EB-7FD84E1A7BA6}"/>
              </a:ext>
            </a:extLst>
          </p:cNvPr>
          <p:cNvSpPr txBox="1"/>
          <p:nvPr/>
        </p:nvSpPr>
        <p:spPr>
          <a:xfrm>
            <a:off x="1269883" y="5594018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“quit” OR “q” to quit a process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95;p14">
            <a:extLst>
              <a:ext uri="{FF2B5EF4-FFF2-40B4-BE49-F238E27FC236}">
                <a16:creationId xmlns:a16="http://schemas.microsoft.com/office/drawing/2014/main" id="{1E7CC4BD-CBC0-07E5-7EEC-E17ACFA6A255}"/>
              </a:ext>
            </a:extLst>
          </p:cNvPr>
          <p:cNvSpPr txBox="1"/>
          <p:nvPr/>
        </p:nvSpPr>
        <p:spPr>
          <a:xfrm>
            <a:off x="1269882" y="7966585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“exit” OR “0” to exit the system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F652F-4059-A7B4-7DD3-331421F0C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474" y="2896432"/>
            <a:ext cx="10075056" cy="2654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358804-1027-3633-A905-3EBE18632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475" y="6132812"/>
            <a:ext cx="10066708" cy="1744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14A44C-F71E-8A61-B923-44D2E8F70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474" y="8476203"/>
            <a:ext cx="10066708" cy="11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63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054401F8-2663-0408-3EC8-735A1304E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6A9B7CA7-CA36-D366-E118-656AEA7E4F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9831865E-6007-8929-2DCE-2CE352D4CF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ABDDA072-5F21-3859-FE40-E754F7FE190E}"/>
              </a:ext>
            </a:extLst>
          </p:cNvPr>
          <p:cNvSpPr txBox="1"/>
          <p:nvPr/>
        </p:nvSpPr>
        <p:spPr>
          <a:xfrm>
            <a:off x="1124337" y="1344675"/>
            <a:ext cx="160393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 – Guest/Member/Admin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5F09DDF8-C815-5D3D-D467-F693C30A1ADD}"/>
              </a:ext>
            </a:extLst>
          </p:cNvPr>
          <p:cNvSpPr txBox="1"/>
          <p:nvPr/>
        </p:nvSpPr>
        <p:spPr>
          <a:xfrm>
            <a:off x="1269882" y="2374744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1st level exception handling (format checking)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4F18A9-0370-9045-0FB3-77ADE390EC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0247"/>
          <a:stretch/>
        </p:blipFill>
        <p:spPr>
          <a:xfrm>
            <a:off x="1387439" y="2919663"/>
            <a:ext cx="12689071" cy="2503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52B42-B819-2FC9-A2CB-AFC488990E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375" b="38415"/>
          <a:stretch/>
        </p:blipFill>
        <p:spPr>
          <a:xfrm>
            <a:off x="1387439" y="5967524"/>
            <a:ext cx="12689071" cy="1209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2E456-9235-66EF-14F7-EEB1173C9F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3622" b="115"/>
          <a:stretch/>
        </p:blipFill>
        <p:spPr>
          <a:xfrm>
            <a:off x="1387439" y="7328914"/>
            <a:ext cx="12689071" cy="2283577"/>
          </a:xfrm>
          <a:prstGeom prst="rect">
            <a:avLst/>
          </a:prstGeom>
        </p:spPr>
      </p:pic>
      <p:sp>
        <p:nvSpPr>
          <p:cNvPr id="13" name="Google Shape;95;p14">
            <a:extLst>
              <a:ext uri="{FF2B5EF4-FFF2-40B4-BE49-F238E27FC236}">
                <a16:creationId xmlns:a16="http://schemas.microsoft.com/office/drawing/2014/main" id="{EB9ABFAC-3F2C-6D01-8D58-D9819C486200}"/>
              </a:ext>
            </a:extLst>
          </p:cNvPr>
          <p:cNvSpPr txBox="1"/>
          <p:nvPr/>
        </p:nvSpPr>
        <p:spPr>
          <a:xfrm>
            <a:off x="1269883" y="5422842"/>
            <a:ext cx="14841447" cy="71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2nd level exception handling (verify with existing data)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55137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>
          <a:extLst>
            <a:ext uri="{FF2B5EF4-FFF2-40B4-BE49-F238E27FC236}">
              <a16:creationId xmlns:a16="http://schemas.microsoft.com/office/drawing/2014/main" id="{77797A9E-763E-C957-92AC-991D3F446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>
            <a:extLst>
              <a:ext uri="{FF2B5EF4-FFF2-40B4-BE49-F238E27FC236}">
                <a16:creationId xmlns:a16="http://schemas.microsoft.com/office/drawing/2014/main" id="{859D330E-64B3-C351-37CC-6647EA279A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5349" y="-1331875"/>
            <a:ext cx="23438700" cy="1385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>
            <a:extLst>
              <a:ext uri="{FF2B5EF4-FFF2-40B4-BE49-F238E27FC236}">
                <a16:creationId xmlns:a16="http://schemas.microsoft.com/office/drawing/2014/main" id="{FB14B5C2-A165-4E42-2A90-67DB19E491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5900" y="5552184"/>
            <a:ext cx="2821275" cy="461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>
            <a:extLst>
              <a:ext uri="{FF2B5EF4-FFF2-40B4-BE49-F238E27FC236}">
                <a16:creationId xmlns:a16="http://schemas.microsoft.com/office/drawing/2014/main" id="{36B330B8-8A9E-8B5F-C00A-76FF8A5CE6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25" y="5001725"/>
            <a:ext cx="2764875" cy="51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4;p17">
            <a:extLst>
              <a:ext uri="{FF2B5EF4-FFF2-40B4-BE49-F238E27FC236}">
                <a16:creationId xmlns:a16="http://schemas.microsoft.com/office/drawing/2014/main" id="{F04355B7-3448-C2BF-8AD7-720B9613B5F1}"/>
              </a:ext>
            </a:extLst>
          </p:cNvPr>
          <p:cNvSpPr txBox="1"/>
          <p:nvPr/>
        </p:nvSpPr>
        <p:spPr>
          <a:xfrm>
            <a:off x="1387437" y="3524397"/>
            <a:ext cx="1551312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8000" b="0" i="0" u="none" strike="noStrike" cap="none">
              <a:solidFill>
                <a:srgbClr val="000000"/>
              </a:solidFill>
              <a:latin typeface="Eras Bold ITC" panose="020B0907030504020204" pitchFamily="34" charset="0"/>
              <a:ea typeface="Fascinate"/>
              <a:cs typeface="Fascinate"/>
              <a:sym typeface="Fascinat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System Design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8000" b="0" i="0" u="none" strike="noStrike" cap="none">
              <a:solidFill>
                <a:srgbClr val="000000"/>
              </a:solidFill>
              <a:latin typeface="Eras Bold ITC" panose="020B0907030504020204" pitchFamily="34" charset="0"/>
              <a:ea typeface="Fascinate"/>
              <a:cs typeface="Fascinate"/>
              <a:sym typeface="Fascinate"/>
            </a:endParaRPr>
          </a:p>
        </p:txBody>
      </p:sp>
    </p:spTree>
    <p:extLst>
      <p:ext uri="{BB962C8B-B14F-4D97-AF65-F5344CB8AC3E}">
        <p14:creationId xmlns:p14="http://schemas.microsoft.com/office/powerpoint/2010/main" val="2431119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1A4C9406-9D38-1DF2-AEA5-9EE149461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>
            <a:extLst>
              <a:ext uri="{FF2B5EF4-FFF2-40B4-BE49-F238E27FC236}">
                <a16:creationId xmlns:a16="http://schemas.microsoft.com/office/drawing/2014/main" id="{59E9DED8-C12F-7309-2C23-1355E26AD7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77899" y="-1569875"/>
            <a:ext cx="24243799" cy="1433557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E674B972-690B-4C61-B556-A2F46C0A86E5}"/>
              </a:ext>
            </a:extLst>
          </p:cNvPr>
          <p:cNvSpPr txBox="1"/>
          <p:nvPr/>
        </p:nvSpPr>
        <p:spPr>
          <a:xfrm>
            <a:off x="1269882" y="2831948"/>
            <a:ext cx="14841447" cy="583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Class Diagram (Top Level)</a:t>
            </a:r>
          </a:p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Design Principle</a:t>
            </a:r>
            <a:br>
              <a:rPr lang="en-US" sz="320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1. Single Responsibility Rule</a:t>
            </a:r>
            <a:br>
              <a:rPr lang="en-US" sz="240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2. Open-close principle</a:t>
            </a:r>
            <a:br>
              <a:rPr lang="en-US" sz="240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n-US" sz="2400" err="1">
                <a:latin typeface="DM Sans"/>
                <a:ea typeface="DM Sans"/>
                <a:cs typeface="DM Sans"/>
                <a:sym typeface="DM Sans"/>
              </a:rPr>
              <a:t>Liskov</a:t>
            </a: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 Substitution principle</a:t>
            </a:r>
            <a:br>
              <a:rPr lang="en-US" sz="240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4. Dependency Inversion Principle</a:t>
            </a:r>
          </a:p>
          <a:p>
            <a:pPr marL="474979" marR="0" lvl="1" indent="-23749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Design Pattern</a:t>
            </a:r>
            <a:br>
              <a:rPr lang="en-US" sz="320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1. Singleton</a:t>
            </a:r>
            <a:br>
              <a:rPr lang="en-US" sz="240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2. Strategy</a:t>
            </a:r>
            <a:br>
              <a:rPr lang="en-US" sz="2400">
                <a:latin typeface="DM Sans"/>
                <a:ea typeface="DM Sans"/>
                <a:cs typeface="DM Sans"/>
                <a:sym typeface="DM Sans"/>
              </a:rPr>
            </a:b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3. Factory method</a:t>
            </a:r>
            <a:b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3498582F-FB9D-6840-6B8F-A7677D45495C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System Design</a:t>
            </a:r>
          </a:p>
        </p:txBody>
      </p:sp>
      <p:pic>
        <p:nvPicPr>
          <p:cNvPr id="5" name="Google Shape;260;p25">
            <a:extLst>
              <a:ext uri="{FF2B5EF4-FFF2-40B4-BE49-F238E27FC236}">
                <a16:creationId xmlns:a16="http://schemas.microsoft.com/office/drawing/2014/main" id="{72ABEBCF-DFCA-445D-4A2E-9C2D5DF620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5900" y="5552184"/>
            <a:ext cx="2821275" cy="4613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646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7EF3328A-852C-7565-F349-C3A0DE562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8D65CB19-2926-FF4E-8614-D67335217A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B72C53F8-0243-12C8-8E56-BC4EC31E27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5018AFD8-E10E-C963-63EE-61113ADEE52C}"/>
              </a:ext>
            </a:extLst>
          </p:cNvPr>
          <p:cNvSpPr txBox="1"/>
          <p:nvPr/>
        </p:nvSpPr>
        <p:spPr>
          <a:xfrm>
            <a:off x="1387437" y="89963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Single Responsibility Rule</a:t>
            </a:r>
            <a:endParaRPr lang="en-US"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BAD1C323-1788-34B0-547F-135F77691AEB}"/>
              </a:ext>
            </a:extLst>
          </p:cNvPr>
          <p:cNvSpPr txBox="1"/>
          <p:nvPr/>
        </p:nvSpPr>
        <p:spPr>
          <a:xfrm>
            <a:off x="989522" y="4147476"/>
            <a:ext cx="7792840" cy="198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Each class should only be responsible for one responsibility</a:t>
            </a:r>
          </a:p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6E924BE-018C-A823-9746-112D7645B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049" y="1705838"/>
            <a:ext cx="7792839" cy="82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B2E297BC-B889-79ED-9DF9-8D730A1B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E7F815BD-9E0E-E7FA-66EA-C486913396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2C0D67DA-915C-54F5-C19E-64C9934B63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4F4F48F9-8CE1-AB35-C898-ACFD9A0E5E9B}"/>
              </a:ext>
            </a:extLst>
          </p:cNvPr>
          <p:cNvSpPr txBox="1"/>
          <p:nvPr/>
        </p:nvSpPr>
        <p:spPr>
          <a:xfrm>
            <a:off x="1271020" y="1069508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Eras Bold ITC" panose="020B0907030504020204" pitchFamily="34" charset="0"/>
                <a:sym typeface="Fascinate"/>
              </a:rPr>
              <a:t>Open-close principle</a:t>
            </a:r>
            <a:endParaRPr lang="en-US"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9AC58A7D-FCEA-C8F3-DEB5-68F196F42776}"/>
              </a:ext>
            </a:extLst>
          </p:cNvPr>
          <p:cNvSpPr txBox="1"/>
          <p:nvPr/>
        </p:nvSpPr>
        <p:spPr>
          <a:xfrm>
            <a:off x="1269882" y="2831948"/>
            <a:ext cx="7874118" cy="438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Classes’ </a:t>
            </a:r>
            <a:r>
              <a:rPr lang="en-US" sz="2800" err="1">
                <a:latin typeface="DM Sans"/>
                <a:ea typeface="DM Sans"/>
                <a:cs typeface="DM Sans"/>
                <a:sym typeface="DM Sans"/>
              </a:rPr>
              <a:t>behaviour</a:t>
            </a: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 can be extended without modifying the existing code</a:t>
            </a:r>
          </a:p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All type</a:t>
            </a: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s of users are extended from the User class</a:t>
            </a:r>
          </a:p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If a new user type is added, it can be done by </a:t>
            </a: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simply extending the User class without modifying the existing code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F23B93-7DCF-59FB-A206-0BC948C1C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950" y="2075556"/>
            <a:ext cx="8654030" cy="79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E54ADFE1-F7C8-8327-9595-9B76BD24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A4A2C8A7-DF3B-A10E-9A55-7B815198D4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307CB33F-2B3C-B1F2-CEA6-878303A3C4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CF67DE0E-7F8A-61A8-3816-272B407D80CB}"/>
              </a:ext>
            </a:extLst>
          </p:cNvPr>
          <p:cNvSpPr txBox="1"/>
          <p:nvPr/>
        </p:nvSpPr>
        <p:spPr>
          <a:xfrm>
            <a:off x="1387438" y="99773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err="1">
                <a:latin typeface="Eras Bold ITC" panose="020B0907030504020204" pitchFamily="34" charset="0"/>
                <a:sym typeface="Fascinate"/>
              </a:rPr>
              <a:t>Liskov</a:t>
            </a:r>
            <a:r>
              <a:rPr lang="en-US" sz="8000">
                <a:latin typeface="Eras Bold ITC" panose="020B0907030504020204" pitchFamily="34" charset="0"/>
                <a:sym typeface="Fascinate"/>
              </a:rPr>
              <a:t> Substitution principle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1055BF95-6BC2-2DCE-09D4-52EB517690D5}"/>
              </a:ext>
            </a:extLst>
          </p:cNvPr>
          <p:cNvSpPr txBox="1"/>
          <p:nvPr/>
        </p:nvSpPr>
        <p:spPr>
          <a:xfrm>
            <a:off x="1269882" y="2831948"/>
            <a:ext cx="7152757" cy="4942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subclass can be completely substitutable for their parent class</a:t>
            </a:r>
          </a:p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Products are separated by two interfaces Product and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ProductWithPotion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Can be completely substitutable to all products and extends for new products in the future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8DFAB4-6D82-85F3-A291-EFF010208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274" y="1934204"/>
            <a:ext cx="8721843" cy="80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7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01ADE300-7249-23E4-7E46-9B338036101E}"/>
              </a:ext>
            </a:extLst>
          </p:cNvPr>
          <p:cNvSpPr txBox="1"/>
          <p:nvPr/>
        </p:nvSpPr>
        <p:spPr>
          <a:xfrm>
            <a:off x="1387435" y="980757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Scope &amp; Requirements</a:t>
            </a:r>
            <a:endParaRPr sz="1200">
              <a:latin typeface="Eras Bold ITC" panose="020B0907030504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A660FB-68C7-F171-8249-332CA8FB1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493232"/>
              </p:ext>
            </p:extLst>
          </p:nvPr>
        </p:nvGraphicFramePr>
        <p:xfrm>
          <a:off x="1224640" y="2168391"/>
          <a:ext cx="15838716" cy="751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662">
                  <a:extLst>
                    <a:ext uri="{9D8B030D-6E8A-4147-A177-3AD203B41FA5}">
                      <a16:colId xmlns:a16="http://schemas.microsoft.com/office/drawing/2014/main" val="1814519524"/>
                    </a:ext>
                  </a:extLst>
                </a:gridCol>
                <a:gridCol w="3532018">
                  <a:extLst>
                    <a:ext uri="{9D8B030D-6E8A-4147-A177-3AD203B41FA5}">
                      <a16:colId xmlns:a16="http://schemas.microsoft.com/office/drawing/2014/main" val="183264579"/>
                    </a:ext>
                  </a:extLst>
                </a:gridCol>
                <a:gridCol w="3532018">
                  <a:extLst>
                    <a:ext uri="{9D8B030D-6E8A-4147-A177-3AD203B41FA5}">
                      <a16:colId xmlns:a16="http://schemas.microsoft.com/office/drawing/2014/main" val="2755568845"/>
                    </a:ext>
                  </a:extLst>
                </a:gridCol>
                <a:gridCol w="3532018">
                  <a:extLst>
                    <a:ext uri="{9D8B030D-6E8A-4147-A177-3AD203B41FA5}">
                      <a16:colId xmlns:a16="http://schemas.microsoft.com/office/drawing/2014/main" val="2166498452"/>
                    </a:ext>
                  </a:extLst>
                </a:gridCol>
              </a:tblGrid>
              <a:tr h="351598">
                <a:tc>
                  <a:txBody>
                    <a:bodyPr/>
                    <a:lstStyle/>
                    <a:p>
                      <a:endParaRPr lang="en-HK" sz="2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2300"/>
                        <a:t>Guest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2300"/>
                        <a:t>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2300"/>
                        <a:t>Admin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011810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r>
                        <a:rPr lang="en-HK" sz="2300" b="1"/>
                        <a:t>List Movies/ Movie 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722971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r>
                        <a:rPr lang="en-HK" sz="2300" b="1"/>
                        <a:t>List Snacks/Drinks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93869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r>
                        <a:rPr lang="en-HK" sz="2300" b="1"/>
                        <a:t>Search Movies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807465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r>
                        <a:rPr lang="en-HK" sz="2300" b="1"/>
                        <a:t>Buy Movie Tickets, Snacks/Drinks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239333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r>
                        <a:rPr lang="en-HK" sz="2300" b="1"/>
                        <a:t>List Shopping 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7951115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1"/>
                        <a:t>Do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896794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1"/>
                        <a:t>List Payment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9918564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1"/>
                        <a:t>Personal 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630940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1"/>
                        <a:t>Reset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405569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1"/>
                        <a:t>List All/ Search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304102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1"/>
                        <a:t>Add/ Delete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128210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1"/>
                        <a:t>Add/ Schedule Movies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742925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1"/>
                        <a:t>Add Snacks/Drinks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2039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r>
                        <a:rPr lang="en-HK" sz="2300" b="1"/>
                        <a:t>Logout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230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183561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r>
                        <a:rPr lang="en-HK" sz="2300" b="1"/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543046"/>
                  </a:ext>
                </a:extLst>
              </a:tr>
              <a:tr h="351598">
                <a:tc>
                  <a:txBody>
                    <a:bodyPr/>
                    <a:lstStyle/>
                    <a:p>
                      <a:r>
                        <a:rPr lang="en-HK" sz="2300" b="1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HK" sz="23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✅</a:t>
                      </a:r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HK" sz="23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920635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42D68A-E42D-A119-C636-E4F2A90EDE5D}"/>
              </a:ext>
            </a:extLst>
          </p:cNvPr>
          <p:cNvSpPr/>
          <p:nvPr/>
        </p:nvSpPr>
        <p:spPr>
          <a:xfrm>
            <a:off x="1066800" y="2547257"/>
            <a:ext cx="16176171" cy="142602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B183CA-CC5E-9109-7CDA-CEEA9F879D33}"/>
              </a:ext>
            </a:extLst>
          </p:cNvPr>
          <p:cNvSpPr/>
          <p:nvPr/>
        </p:nvSpPr>
        <p:spPr>
          <a:xfrm>
            <a:off x="1045029" y="3940629"/>
            <a:ext cx="16176171" cy="262345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D68DD2-139B-5FA9-BCB1-12B6C0173FCD}"/>
              </a:ext>
            </a:extLst>
          </p:cNvPr>
          <p:cNvSpPr/>
          <p:nvPr/>
        </p:nvSpPr>
        <p:spPr>
          <a:xfrm>
            <a:off x="1023258" y="6564086"/>
            <a:ext cx="16176171" cy="175358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2117C917-62B1-3F8C-5C53-495713F6A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D6CA5D20-AAE9-B0F1-BF30-475A23D59ED5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06FC56A9-BD80-C030-10F3-3AF1A3DA1293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A7D0CCEC-B837-9877-3F26-D08EFF31777E}"/>
              </a:ext>
            </a:extLst>
          </p:cNvPr>
          <p:cNvSpPr txBox="1"/>
          <p:nvPr/>
        </p:nvSpPr>
        <p:spPr>
          <a:xfrm>
            <a:off x="1323148" y="1353553"/>
            <a:ext cx="15630681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latin typeface="Eras Bold ITC" panose="020B0907030504020204" pitchFamily="34" charset="0"/>
                <a:sym typeface="Fascinate"/>
              </a:rPr>
              <a:t>Dependency Inversion Principle</a:t>
            </a:r>
            <a:endParaRPr lang="en-US" sz="76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E72AF542-25FD-E971-33FE-99AE076A07FF}"/>
              </a:ext>
            </a:extLst>
          </p:cNvPr>
          <p:cNvSpPr txBox="1"/>
          <p:nvPr/>
        </p:nvSpPr>
        <p:spPr>
          <a:xfrm>
            <a:off x="1112374" y="3867592"/>
            <a:ext cx="7329316" cy="254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055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High-level modules should depend on abstractions instead of low-level modules</a:t>
            </a:r>
            <a:endParaRPr lang="en-US"/>
          </a:p>
          <a:p>
            <a:pPr marL="694055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endParaRPr lang="en-US" sz="2800">
              <a:latin typeface="DM Sans"/>
              <a:ea typeface="DM Sans"/>
              <a:cs typeface="DM Sans"/>
            </a:endParaRP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1087359-06FF-FDFF-D451-282C535E0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960" y="2289194"/>
            <a:ext cx="9195402" cy="76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2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624FE1DF-1471-0DC6-F2AB-F58B961B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ADAC82FC-BC4D-7FC1-3EB1-50C446C2C2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02D2CA7B-CE83-0670-2936-22ECCB1FFB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58D157FA-408A-98F0-0BA8-5D2E4E332594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Singleton Design Pattern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9080BD1D-B280-C70B-D628-89B92802B287}"/>
              </a:ext>
            </a:extLst>
          </p:cNvPr>
          <p:cNvSpPr txBox="1"/>
          <p:nvPr/>
        </p:nvSpPr>
        <p:spPr>
          <a:xfrm>
            <a:off x="1880321" y="4074285"/>
            <a:ext cx="6721593" cy="21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Ensure a class has only one instance </a:t>
            </a:r>
          </a:p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Use it for multiple class</a:t>
            </a:r>
          </a:p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E.g</a:t>
            </a: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. database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52CEF6-A892-0147-3B43-FDA7461A7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7520" y="2160781"/>
            <a:ext cx="5171439" cy="78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0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F19EA8EF-8BAA-4B39-756A-87046205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C0323D82-1F05-44E8-BD38-357EA9953D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50" y="-155480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C490A253-2894-5F15-559F-CECF1BA00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72CC5457-AF43-B27A-26E8-0FD19472FC5D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Strategy Design Pattern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A4C3C2CD-1C6F-F190-DCB1-05DCF89F503D}"/>
              </a:ext>
            </a:extLst>
          </p:cNvPr>
          <p:cNvSpPr txBox="1"/>
          <p:nvPr/>
        </p:nvSpPr>
        <p:spPr>
          <a:xfrm>
            <a:off x="1302232" y="3867118"/>
            <a:ext cx="9012038" cy="254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Allows an object to change its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behaviour</a:t>
            </a: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by changing the algorithm used at runtime</a:t>
            </a:r>
          </a:p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Use to choose different methods for scheduling movies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85DE0E-29AA-E65B-BDC9-47B57646A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095" y="2207639"/>
            <a:ext cx="8331317" cy="76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4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B18D5E59-EB86-EDBD-422C-1EEBE3ED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6176DE65-A1B7-849C-E86B-B64C89598C52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50" y="-155480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84B316EE-089D-3BC0-C802-DCB57D3F96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E1A9D92F-EC87-6C8A-9642-37786CAABE38}"/>
              </a:ext>
            </a:extLst>
          </p:cNvPr>
          <p:cNvSpPr txBox="1"/>
          <p:nvPr/>
        </p:nvSpPr>
        <p:spPr>
          <a:xfrm>
            <a:off x="1387437" y="1344675"/>
            <a:ext cx="15513125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Factory Method Design Pattern</a:t>
            </a:r>
            <a:endParaRPr sz="76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D7A45D77-3409-E005-0912-5BC679BC5291}"/>
              </a:ext>
            </a:extLst>
          </p:cNvPr>
          <p:cNvSpPr txBox="1"/>
          <p:nvPr/>
        </p:nvSpPr>
        <p:spPr>
          <a:xfrm>
            <a:off x="1269882" y="2831948"/>
            <a:ext cx="15168997" cy="198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Provides an interface for creating an object and allows the subclass to decide the class to create</a:t>
            </a:r>
          </a:p>
          <a:p>
            <a:pPr marL="694689" marR="0" lvl="1" indent="-457200" algn="l" rtl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 panose="020B0604020202020204" pitchFamily="34" charset="0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Used in Payment for creating different payment objects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8B1F89-CAA6-1CEA-0D84-7A916EC52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121" y="4743599"/>
            <a:ext cx="15170269" cy="47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9D5C4174-1502-CD89-7D8C-64BB78239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0287DA66-7055-C2FD-5ECE-8A36C9AB47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F8F20B9D-F8F5-8ACD-9485-73A553922B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diagram with blue squares and black text&#10;&#10;Description automatically generated">
            <a:extLst>
              <a:ext uri="{FF2B5EF4-FFF2-40B4-BE49-F238E27FC236}">
                <a16:creationId xmlns:a16="http://schemas.microsoft.com/office/drawing/2014/main" id="{44C13800-19BD-F55D-65FF-A7B4D591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5355"/>
          <a:stretch/>
        </p:blipFill>
        <p:spPr>
          <a:xfrm>
            <a:off x="275272" y="133374"/>
            <a:ext cx="17737456" cy="9810726"/>
          </a:xfrm>
          <a:prstGeom prst="rect">
            <a:avLst/>
          </a:prstGeom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82B7C541-381E-6318-89E9-C33E3FE5AC22}"/>
              </a:ext>
            </a:extLst>
          </p:cNvPr>
          <p:cNvSpPr txBox="1"/>
          <p:nvPr/>
        </p:nvSpPr>
        <p:spPr>
          <a:xfrm>
            <a:off x="1387437" y="342900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Sequence Diagram - Register</a:t>
            </a:r>
            <a:endParaRPr sz="1200">
              <a:latin typeface="Eras Bold ITC" panose="020B0907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AC3F9F-37D5-5627-BF47-AD7D1250B9FA}"/>
              </a:ext>
            </a:extLst>
          </p:cNvPr>
          <p:cNvCxnSpPr>
            <a:cxnSpLocks/>
          </p:cNvCxnSpPr>
          <p:nvPr/>
        </p:nvCxnSpPr>
        <p:spPr>
          <a:xfrm>
            <a:off x="1790700" y="5334000"/>
            <a:ext cx="16129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22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4A58D75E-DF68-52FE-781B-04960FC0D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A5D3ECB0-9044-B08B-95D3-B1FB35B743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0AFFB964-A917-DC5E-AB28-E7CC8995AF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diagram with blue squares and black text&#10;&#10;Description automatically generated">
            <a:extLst>
              <a:ext uri="{FF2B5EF4-FFF2-40B4-BE49-F238E27FC236}">
                <a16:creationId xmlns:a16="http://schemas.microsoft.com/office/drawing/2014/main" id="{C2033ABD-B271-44AE-7EB0-68314E22C9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4178"/>
          <a:stretch/>
        </p:blipFill>
        <p:spPr>
          <a:xfrm>
            <a:off x="275272" y="133374"/>
            <a:ext cx="17737456" cy="1045336"/>
          </a:xfrm>
          <a:prstGeom prst="rect">
            <a:avLst/>
          </a:prstGeom>
        </p:spPr>
      </p:pic>
      <p:pic>
        <p:nvPicPr>
          <p:cNvPr id="3" name="Picture 2" descr="A diagram with blue squares and black text&#10;&#10;Description automatically generated">
            <a:extLst>
              <a:ext uri="{FF2B5EF4-FFF2-40B4-BE49-F238E27FC236}">
                <a16:creationId xmlns:a16="http://schemas.microsoft.com/office/drawing/2014/main" id="{12DC3B43-F182-3F0E-C0E4-8D81843CE3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945" b="22104"/>
          <a:stretch/>
        </p:blipFill>
        <p:spPr>
          <a:xfrm>
            <a:off x="275272" y="1178710"/>
            <a:ext cx="17737456" cy="8788401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B0F9129-A1EC-3B94-4540-3724DF433392}"/>
              </a:ext>
            </a:extLst>
          </p:cNvPr>
          <p:cNvSpPr/>
          <p:nvPr/>
        </p:nvSpPr>
        <p:spPr>
          <a:xfrm>
            <a:off x="749300" y="4343400"/>
            <a:ext cx="723900" cy="1600200"/>
          </a:xfrm>
          <a:prstGeom prst="downArrow">
            <a:avLst/>
          </a:prstGeom>
          <a:solidFill>
            <a:srgbClr val="7ACF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421CB4-43C5-9532-A6C0-7EE008FEEFA1}"/>
              </a:ext>
            </a:extLst>
          </p:cNvPr>
          <p:cNvCxnSpPr>
            <a:cxnSpLocks/>
          </p:cNvCxnSpPr>
          <p:nvPr/>
        </p:nvCxnSpPr>
        <p:spPr>
          <a:xfrm>
            <a:off x="1790700" y="1206500"/>
            <a:ext cx="16129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57F6DE-71FC-C74B-CA63-A6DFE3180E11}"/>
              </a:ext>
            </a:extLst>
          </p:cNvPr>
          <p:cNvCxnSpPr>
            <a:cxnSpLocks/>
          </p:cNvCxnSpPr>
          <p:nvPr/>
        </p:nvCxnSpPr>
        <p:spPr>
          <a:xfrm>
            <a:off x="1790700" y="7543800"/>
            <a:ext cx="16129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342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518DF7B6-4B80-A70E-9B47-86B2E7E5F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64D803C8-95BD-CD11-97E2-250383CD46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9CD37C69-2D55-5124-3905-C2F48C0473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with blue squares and black text&#10;&#10;Description automatically generated">
            <a:extLst>
              <a:ext uri="{FF2B5EF4-FFF2-40B4-BE49-F238E27FC236}">
                <a16:creationId xmlns:a16="http://schemas.microsoft.com/office/drawing/2014/main" id="{AE6A64F0-2EB2-87DD-A443-E049C4ADE3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4178"/>
          <a:stretch/>
        </p:blipFill>
        <p:spPr>
          <a:xfrm>
            <a:off x="275272" y="133374"/>
            <a:ext cx="17737456" cy="1045336"/>
          </a:xfrm>
          <a:prstGeom prst="rect">
            <a:avLst/>
          </a:prstGeom>
        </p:spPr>
      </p:pic>
      <p:pic>
        <p:nvPicPr>
          <p:cNvPr id="5" name="Picture 4" descr="A diagram with blue squares and black text&#10;&#10;Description automatically generated">
            <a:extLst>
              <a:ext uri="{FF2B5EF4-FFF2-40B4-BE49-F238E27FC236}">
                <a16:creationId xmlns:a16="http://schemas.microsoft.com/office/drawing/2014/main" id="{EC531CAA-7468-F948-E574-906D4637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874" b="175"/>
          <a:stretch/>
        </p:blipFill>
        <p:spPr>
          <a:xfrm>
            <a:off x="275272" y="1178710"/>
            <a:ext cx="17737456" cy="8788401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5C9F236-0BD3-7DA6-EA11-A3A5A7C4720A}"/>
              </a:ext>
            </a:extLst>
          </p:cNvPr>
          <p:cNvSpPr/>
          <p:nvPr/>
        </p:nvSpPr>
        <p:spPr>
          <a:xfrm>
            <a:off x="749300" y="4343400"/>
            <a:ext cx="723900" cy="1600200"/>
          </a:xfrm>
          <a:prstGeom prst="downArrow">
            <a:avLst/>
          </a:prstGeom>
          <a:solidFill>
            <a:srgbClr val="7ACF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BD10CD-1CA3-3267-4C41-4BBC905B77CE}"/>
              </a:ext>
            </a:extLst>
          </p:cNvPr>
          <p:cNvCxnSpPr>
            <a:cxnSpLocks/>
          </p:cNvCxnSpPr>
          <p:nvPr/>
        </p:nvCxnSpPr>
        <p:spPr>
          <a:xfrm>
            <a:off x="1790700" y="3606800"/>
            <a:ext cx="16129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679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D2F6778E-AD64-7B44-EB47-73A57306E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E9EA4724-62EC-6EAA-CC6A-31D36C04AF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BD64B0ED-8D6E-A578-5E9C-11F5A46731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EABEF8-8D39-DB77-CD90-556C74F84247}"/>
              </a:ext>
            </a:extLst>
          </p:cNvPr>
          <p:cNvCxnSpPr>
            <a:cxnSpLocks/>
          </p:cNvCxnSpPr>
          <p:nvPr/>
        </p:nvCxnSpPr>
        <p:spPr>
          <a:xfrm>
            <a:off x="1790700" y="5334000"/>
            <a:ext cx="16129000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D6F112BB-1D2D-503B-8A42-35D891738A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" r="31928" b="48815"/>
          <a:stretch/>
        </p:blipFill>
        <p:spPr>
          <a:xfrm>
            <a:off x="275269" y="133372"/>
            <a:ext cx="17733331" cy="9810721"/>
          </a:xfrm>
          <a:prstGeom prst="rect">
            <a:avLst/>
          </a:prstGeom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9ED56208-E75A-32D3-2708-1F9131BD08B6}"/>
              </a:ext>
            </a:extLst>
          </p:cNvPr>
          <p:cNvSpPr txBox="1"/>
          <p:nvPr/>
        </p:nvSpPr>
        <p:spPr>
          <a:xfrm>
            <a:off x="1387437" y="342900"/>
            <a:ext cx="1551312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Sequence Diagram - Buy Movie Tickets </a:t>
            </a:r>
            <a:r>
              <a:rPr lang="en-US" sz="8000"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(select movie session)</a:t>
            </a:r>
            <a:endParaRPr sz="1200">
              <a:latin typeface="Eras Bold ITC" panose="020B0907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AFB193-E460-B188-12C2-F2F110EC3DA8}"/>
              </a:ext>
            </a:extLst>
          </p:cNvPr>
          <p:cNvCxnSpPr>
            <a:cxnSpLocks/>
          </p:cNvCxnSpPr>
          <p:nvPr/>
        </p:nvCxnSpPr>
        <p:spPr>
          <a:xfrm>
            <a:off x="1524000" y="9226995"/>
            <a:ext cx="163957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8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F367A891-252F-4205-4E1D-AA98CDEC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21C99322-5B7D-E4CD-1939-E6D4345884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F46EE21D-CAB2-B75F-3EC6-CE51D25B7C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25391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C43C13A3-1765-4B16-B3A1-F498620CEA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" t="1" r="81587" b="97382"/>
          <a:stretch/>
        </p:blipFill>
        <p:spPr>
          <a:xfrm>
            <a:off x="77538" y="279867"/>
            <a:ext cx="4324597" cy="452279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9FA6CA2-5537-1CA7-3A60-CA3AD0ECECBD}"/>
              </a:ext>
            </a:extLst>
          </p:cNvPr>
          <p:cNvSpPr/>
          <p:nvPr/>
        </p:nvSpPr>
        <p:spPr>
          <a:xfrm>
            <a:off x="551569" y="4439094"/>
            <a:ext cx="430111" cy="1442775"/>
          </a:xfrm>
          <a:prstGeom prst="downArrow">
            <a:avLst/>
          </a:prstGeom>
          <a:solidFill>
            <a:srgbClr val="7ACF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Picture 7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9004C23C-0D99-89CB-3438-C05FD573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243" r="81587" b="7094"/>
          <a:stretch/>
        </p:blipFill>
        <p:spPr>
          <a:xfrm>
            <a:off x="77538" y="730695"/>
            <a:ext cx="4324593" cy="8410060"/>
          </a:xfrm>
          <a:prstGeom prst="rect">
            <a:avLst/>
          </a:prstGeom>
        </p:spPr>
      </p:pic>
      <p:pic>
        <p:nvPicPr>
          <p:cNvPr id="10" name="Picture 9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917497D6-8B28-FF90-B5E0-2E32D1902C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413" t="44243" r="42078" b="7094"/>
          <a:stretch/>
        </p:blipFill>
        <p:spPr>
          <a:xfrm>
            <a:off x="4416334" y="726120"/>
            <a:ext cx="6931067" cy="8410060"/>
          </a:xfrm>
          <a:prstGeom prst="rect">
            <a:avLst/>
          </a:prstGeom>
        </p:spPr>
      </p:pic>
      <p:pic>
        <p:nvPicPr>
          <p:cNvPr id="11" name="Picture 10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25E5128C-2C13-CFE8-0DF3-36FBA93B54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414" r="48323" b="97398"/>
          <a:stretch/>
        </p:blipFill>
        <p:spPr>
          <a:xfrm>
            <a:off x="4416333" y="275292"/>
            <a:ext cx="5464324" cy="449615"/>
          </a:xfrm>
          <a:prstGeom prst="rect">
            <a:avLst/>
          </a:prstGeom>
        </p:spPr>
      </p:pic>
      <p:pic>
        <p:nvPicPr>
          <p:cNvPr id="15" name="Picture 14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DA57834B-6EAA-1BE6-8BCA-A9AC2E19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818" t="44243" r="34582" b="7094"/>
          <a:stretch/>
        </p:blipFill>
        <p:spPr>
          <a:xfrm>
            <a:off x="11347401" y="726120"/>
            <a:ext cx="845545" cy="8410060"/>
          </a:xfrm>
          <a:prstGeom prst="rect">
            <a:avLst/>
          </a:prstGeom>
        </p:spPr>
      </p:pic>
      <p:pic>
        <p:nvPicPr>
          <p:cNvPr id="16" name="Picture 15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2AA4501D-60E1-5604-A137-D491C3D6F6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581" t="-16" r="34257" b="97413"/>
          <a:stretch/>
        </p:blipFill>
        <p:spPr>
          <a:xfrm>
            <a:off x="9884477" y="275292"/>
            <a:ext cx="2387048" cy="449615"/>
          </a:xfrm>
          <a:prstGeom prst="rect">
            <a:avLst/>
          </a:prstGeom>
        </p:spPr>
      </p:pic>
      <p:pic>
        <p:nvPicPr>
          <p:cNvPr id="17" name="Picture 16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25A40E34-F1B9-08B7-7D83-F73334E70E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621" t="44243" r="27683" b="7094"/>
          <a:stretch/>
        </p:blipFill>
        <p:spPr>
          <a:xfrm>
            <a:off x="12071683" y="722566"/>
            <a:ext cx="1337857" cy="8410060"/>
          </a:xfrm>
          <a:prstGeom prst="rect">
            <a:avLst/>
          </a:prstGeom>
        </p:spPr>
      </p:pic>
      <p:pic>
        <p:nvPicPr>
          <p:cNvPr id="18" name="Picture 17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3D423141-2B97-F7A1-0F18-7196A59B17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494" t="-4" r="28185" b="97427"/>
          <a:stretch/>
        </p:blipFill>
        <p:spPr>
          <a:xfrm>
            <a:off x="12271525" y="275291"/>
            <a:ext cx="1014940" cy="445039"/>
          </a:xfrm>
          <a:prstGeom prst="rect">
            <a:avLst/>
          </a:prstGeom>
        </p:spPr>
      </p:pic>
      <p:pic>
        <p:nvPicPr>
          <p:cNvPr id="19" name="Picture 18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527EB147-46FE-090F-29E1-AAC96321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745" t="43979" r="21440" b="7358"/>
          <a:stretch/>
        </p:blipFill>
        <p:spPr>
          <a:xfrm>
            <a:off x="13288070" y="680324"/>
            <a:ext cx="1130986" cy="8410060"/>
          </a:xfrm>
          <a:prstGeom prst="rect">
            <a:avLst/>
          </a:prstGeom>
        </p:spPr>
      </p:pic>
      <p:pic>
        <p:nvPicPr>
          <p:cNvPr id="20" name="Picture 19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31726EEB-3451-87A7-8D0D-FF762CEE7A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759" t="-47" r="20134" b="97428"/>
          <a:stretch/>
        </p:blipFill>
        <p:spPr>
          <a:xfrm>
            <a:off x="13286465" y="268051"/>
            <a:ext cx="1434223" cy="452279"/>
          </a:xfrm>
          <a:prstGeom prst="rect">
            <a:avLst/>
          </a:prstGeom>
        </p:spPr>
      </p:pic>
      <p:pic>
        <p:nvPicPr>
          <p:cNvPr id="22" name="Picture 21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2165C098-D4C2-7C34-5665-F48E8C57A1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0397" t="44060" r="13142" b="7358"/>
          <a:stretch/>
        </p:blipFill>
        <p:spPr>
          <a:xfrm>
            <a:off x="14413385" y="694266"/>
            <a:ext cx="1517628" cy="8396117"/>
          </a:xfrm>
          <a:prstGeom prst="rect">
            <a:avLst/>
          </a:prstGeom>
        </p:spPr>
      </p:pic>
      <p:pic>
        <p:nvPicPr>
          <p:cNvPr id="23" name="Picture 22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FFA5AE62-07A9-D19D-3A67-6004B783E3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637" t="15" r="13155" b="97339"/>
          <a:stretch/>
        </p:blipFill>
        <p:spPr>
          <a:xfrm>
            <a:off x="14707988" y="275291"/>
            <a:ext cx="1223025" cy="456855"/>
          </a:xfrm>
          <a:prstGeom prst="rect">
            <a:avLst/>
          </a:prstGeom>
        </p:spPr>
      </p:pic>
      <p:pic>
        <p:nvPicPr>
          <p:cNvPr id="24" name="Picture 23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0DC53ACD-16BB-48D1-10E2-5258796E6B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690" t="-4" r="6782" b="97425"/>
          <a:stretch/>
        </p:blipFill>
        <p:spPr>
          <a:xfrm>
            <a:off x="15931013" y="275290"/>
            <a:ext cx="1063256" cy="445039"/>
          </a:xfrm>
          <a:prstGeom prst="rect">
            <a:avLst/>
          </a:prstGeom>
        </p:spPr>
      </p:pic>
      <p:pic>
        <p:nvPicPr>
          <p:cNvPr id="25" name="Picture 24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A762A5FE-77C1-7AC7-F544-B062124E2F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706" t="43979" r="7623" b="7358"/>
          <a:stretch/>
        </p:blipFill>
        <p:spPr>
          <a:xfrm>
            <a:off x="15930955" y="676618"/>
            <a:ext cx="862496" cy="8410060"/>
          </a:xfrm>
          <a:prstGeom prst="rect">
            <a:avLst/>
          </a:prstGeom>
        </p:spPr>
      </p:pic>
      <p:pic>
        <p:nvPicPr>
          <p:cNvPr id="26" name="Picture 25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37056159-641A-AF15-0AB9-BAC08F89FC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4966" t="-4" r="79" b="97597"/>
          <a:stretch/>
        </p:blipFill>
        <p:spPr>
          <a:xfrm>
            <a:off x="16994269" y="278834"/>
            <a:ext cx="1163560" cy="415432"/>
          </a:xfrm>
          <a:prstGeom prst="rect">
            <a:avLst/>
          </a:prstGeom>
        </p:spPr>
      </p:pic>
      <p:pic>
        <p:nvPicPr>
          <p:cNvPr id="27" name="Picture 26" descr="A white sheet with blue text&#10;&#10;Description automatically generated with medium confidence">
            <a:extLst>
              <a:ext uri="{FF2B5EF4-FFF2-40B4-BE49-F238E27FC236}">
                <a16:creationId xmlns:a16="http://schemas.microsoft.com/office/drawing/2014/main" id="{7D224A05-505F-6D57-078C-2ED0BB7193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4106" t="43979" r="87" b="7358"/>
          <a:stretch/>
        </p:blipFill>
        <p:spPr>
          <a:xfrm>
            <a:off x="16793451" y="676617"/>
            <a:ext cx="1364378" cy="8410060"/>
          </a:xfrm>
          <a:prstGeom prst="rect">
            <a:avLst/>
          </a:prstGeom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C5131F09-4013-7E6B-B18C-83CF0A34E2BF}"/>
              </a:ext>
            </a:extLst>
          </p:cNvPr>
          <p:cNvSpPr/>
          <p:nvPr/>
        </p:nvSpPr>
        <p:spPr>
          <a:xfrm>
            <a:off x="304958" y="4135625"/>
            <a:ext cx="723900" cy="1600200"/>
          </a:xfrm>
          <a:prstGeom prst="downArrow">
            <a:avLst/>
          </a:prstGeom>
          <a:solidFill>
            <a:srgbClr val="7ACF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0D7D26BD-7EBF-20C9-060A-DC0930358E83}"/>
              </a:ext>
            </a:extLst>
          </p:cNvPr>
          <p:cNvSpPr/>
          <p:nvPr/>
        </p:nvSpPr>
        <p:spPr>
          <a:xfrm rot="16200000">
            <a:off x="5766069" y="837015"/>
            <a:ext cx="723900" cy="1600200"/>
          </a:xfrm>
          <a:prstGeom prst="downArrow">
            <a:avLst/>
          </a:prstGeom>
          <a:solidFill>
            <a:srgbClr val="7ACF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E5A0AB-544A-6251-7A78-F91B52B1FF19}"/>
              </a:ext>
            </a:extLst>
          </p:cNvPr>
          <p:cNvCxnSpPr>
            <a:cxnSpLocks/>
          </p:cNvCxnSpPr>
          <p:nvPr/>
        </p:nvCxnSpPr>
        <p:spPr>
          <a:xfrm>
            <a:off x="4402582" y="25391"/>
            <a:ext cx="0" cy="923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E8F63E0-70AC-174F-7107-495720097185}"/>
              </a:ext>
            </a:extLst>
          </p:cNvPr>
          <p:cNvSpPr txBox="1"/>
          <p:nvPr/>
        </p:nvSpPr>
        <p:spPr>
          <a:xfrm>
            <a:off x="1819307" y="9335845"/>
            <a:ext cx="5194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DM Sans" pitchFamily="2" charset="0"/>
              </a:rPr>
              <a:t>The content before and after this line is not continue</a:t>
            </a:r>
            <a:endParaRPr lang="LID4096">
              <a:solidFill>
                <a:srgbClr val="FF0000"/>
              </a:solidFill>
              <a:latin typeface="DM Sans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11D147-E629-CD85-5F96-325705708EC5}"/>
              </a:ext>
            </a:extLst>
          </p:cNvPr>
          <p:cNvCxnSpPr>
            <a:cxnSpLocks/>
          </p:cNvCxnSpPr>
          <p:nvPr/>
        </p:nvCxnSpPr>
        <p:spPr>
          <a:xfrm>
            <a:off x="1579755" y="1273292"/>
            <a:ext cx="163957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791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77899" y="-1569875"/>
            <a:ext cx="24243799" cy="1433557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1269882" y="2831948"/>
            <a:ext cx="14841447" cy="247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345" lvl="1" indent="-237490">
              <a:lnSpc>
                <a:spcPct val="130000"/>
              </a:lnSpc>
              <a:spcAft>
                <a:spcPts val="600"/>
              </a:spcAft>
              <a:buSzPts val="2199"/>
              <a:buFont typeface="Arial"/>
              <a:buChar char="•"/>
            </a:pPr>
            <a:r>
              <a:rPr lang="en-US" sz="2800">
                <a:latin typeface="DM Sans"/>
              </a:rPr>
              <a:t>White Box Testing: most of the modules </a:t>
            </a:r>
          </a:p>
          <a:p>
            <a:pPr marL="474345" lvl="1" indent="-237490">
              <a:lnSpc>
                <a:spcPct val="130000"/>
              </a:lnSpc>
              <a:spcAft>
                <a:spcPts val="600"/>
              </a:spcAft>
              <a:buSzPts val="2199"/>
              <a:buFont typeface="Arial"/>
              <a:buChar char="•"/>
            </a:pPr>
            <a:endParaRPr lang="en-US" sz="2800">
              <a:latin typeface="DM Sans"/>
            </a:endParaRPr>
          </a:p>
          <a:p>
            <a:pPr marL="474345" lvl="1" indent="-237490">
              <a:lnSpc>
                <a:spcPct val="130000"/>
              </a:lnSpc>
              <a:spcAft>
                <a:spcPts val="600"/>
              </a:spcAft>
              <a:buSzPts val="2199"/>
              <a:buFont typeface="Arial"/>
              <a:buChar char="•"/>
            </a:pPr>
            <a:r>
              <a:rPr lang="en-US" sz="2800">
                <a:latin typeface="DM Sans"/>
              </a:rPr>
              <a:t>Black Box Testing: command module (system test all the different command to check whether our program can meet all the use case scenarios)</a:t>
            </a:r>
          </a:p>
        </p:txBody>
      </p:sp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8E90631F-7799-FC50-457A-DDAC85691392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000">
                <a:latin typeface="Eras Bold ITC"/>
                <a:sym typeface="Fascinate"/>
              </a:rPr>
              <a:t>Testing Process</a:t>
            </a:r>
            <a:endParaRPr lang="en-US"/>
          </a:p>
        </p:txBody>
      </p:sp>
      <p:pic>
        <p:nvPicPr>
          <p:cNvPr id="3" name="Picture 2" descr="Pop Corn Pusheen">
            <a:extLst>
              <a:ext uri="{FF2B5EF4-FFF2-40B4-BE49-F238E27FC236}">
                <a16:creationId xmlns:a16="http://schemas.microsoft.com/office/drawing/2014/main" id="{8B28AFC4-1A2D-B8FB-5DE2-E5AEB299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7541" y="7110283"/>
            <a:ext cx="3470190" cy="3470190"/>
          </a:xfrm>
          <a:prstGeom prst="rect">
            <a:avLst/>
          </a:prstGeom>
        </p:spPr>
      </p:pic>
      <p:pic>
        <p:nvPicPr>
          <p:cNvPr id="5" name="Picture 4" descr="A cartoon of popcorn in a bucket&#10;&#10;Description automatically generated">
            <a:extLst>
              <a:ext uri="{FF2B5EF4-FFF2-40B4-BE49-F238E27FC236}">
                <a16:creationId xmlns:a16="http://schemas.microsoft.com/office/drawing/2014/main" id="{53BD618F-7AD7-BB74-102E-8371C0101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0000">
            <a:off x="14507737" y="5908519"/>
            <a:ext cx="4791308" cy="47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F3FB4A07-1450-4D5B-0E1B-7A4FC910E6D6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Work Breakdown Structure</a:t>
            </a:r>
            <a:endParaRPr sz="1200">
              <a:latin typeface="Eras Bold ITC" panose="020B0907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ADAA7-BF6F-13CC-A901-9C6891278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437" y="2427623"/>
            <a:ext cx="15710911" cy="719534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8405C9D2-3672-BCF5-D4EE-B0A322420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39DB90BB-8FE8-03F2-89F9-86C705FA2F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FB928B7C-3E99-DB93-DBB6-489C5C47AC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C263E763-7750-4077-16C9-FC7EFB9F3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251" y="1182261"/>
            <a:ext cx="9835841" cy="8489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53EEBE-F597-D7F1-3A39-4391871EEEE5}"/>
              </a:ext>
            </a:extLst>
          </p:cNvPr>
          <p:cNvSpPr txBox="1"/>
          <p:nvPr/>
        </p:nvSpPr>
        <p:spPr>
          <a:xfrm>
            <a:off x="942830" y="1450160"/>
            <a:ext cx="5354443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DM Sans"/>
              </a:rPr>
              <a:t>Modules Hierarchy </a:t>
            </a:r>
            <a:endParaRPr lang="en-US">
              <a:latin typeface="DM Sans"/>
            </a:endParaRPr>
          </a:p>
          <a:p>
            <a:endParaRPr lang="en-US" sz="4400"/>
          </a:p>
          <a:p>
            <a:pPr marL="342900" indent="-342900">
              <a:buChar char="•"/>
            </a:pPr>
            <a:r>
              <a:rPr lang="en-US" sz="2400">
                <a:latin typeface="DM Sans"/>
              </a:rPr>
              <a:t>Testing Approach: Bottom-up</a:t>
            </a:r>
            <a:endParaRPr lang="en-US" sz="2400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02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>
          <a:extLst>
            <a:ext uri="{FF2B5EF4-FFF2-40B4-BE49-F238E27FC236}">
              <a16:creationId xmlns:a16="http://schemas.microsoft.com/office/drawing/2014/main" id="{96BD458C-C304-F780-BD7D-18A275E29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>
            <a:extLst>
              <a:ext uri="{FF2B5EF4-FFF2-40B4-BE49-F238E27FC236}">
                <a16:creationId xmlns:a16="http://schemas.microsoft.com/office/drawing/2014/main" id="{52518236-F67D-5545-3B8B-B1CC41C11C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>
            <a:extLst>
              <a:ext uri="{FF2B5EF4-FFF2-40B4-BE49-F238E27FC236}">
                <a16:creationId xmlns:a16="http://schemas.microsoft.com/office/drawing/2014/main" id="{59AB6415-7015-3C7F-0453-354014D435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35E47FC-EF52-4F77-F48D-A9C05AE23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251" y="1182261"/>
            <a:ext cx="9835841" cy="8489331"/>
          </a:xfrm>
          <a:prstGeom prst="rect">
            <a:avLst/>
          </a:prstGeom>
        </p:spPr>
      </p:pic>
      <p:pic>
        <p:nvPicPr>
          <p:cNvPr id="5" name="Picture 4" descr="A black and red oval with a black background&#10;&#10;Description automatically generated">
            <a:extLst>
              <a:ext uri="{FF2B5EF4-FFF2-40B4-BE49-F238E27FC236}">
                <a16:creationId xmlns:a16="http://schemas.microsoft.com/office/drawing/2014/main" id="{0642F033-63CB-003F-1BE8-EDDD15BC0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7643" y="2244415"/>
            <a:ext cx="2850299" cy="1049609"/>
          </a:xfrm>
          <a:prstGeom prst="rect">
            <a:avLst/>
          </a:prstGeom>
        </p:spPr>
      </p:pic>
      <p:pic>
        <p:nvPicPr>
          <p:cNvPr id="6" name="Picture 5" descr="A black and red oval with a black background&#10;&#10;Description automatically generated">
            <a:extLst>
              <a:ext uri="{FF2B5EF4-FFF2-40B4-BE49-F238E27FC236}">
                <a16:creationId xmlns:a16="http://schemas.microsoft.com/office/drawing/2014/main" id="{4C8B5CD2-2658-EB7D-CBF3-AD3655070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5350" y="3842756"/>
            <a:ext cx="2850299" cy="1049609"/>
          </a:xfrm>
          <a:prstGeom prst="rect">
            <a:avLst/>
          </a:prstGeom>
        </p:spPr>
      </p:pic>
      <p:pic>
        <p:nvPicPr>
          <p:cNvPr id="7" name="Picture 6" descr="A black and red oval with a black background&#10;&#10;Description automatically generated">
            <a:extLst>
              <a:ext uri="{FF2B5EF4-FFF2-40B4-BE49-F238E27FC236}">
                <a16:creationId xmlns:a16="http://schemas.microsoft.com/office/drawing/2014/main" id="{C5100E8F-F896-CD76-3345-AC5BBDA26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1545" y="8767878"/>
            <a:ext cx="2850299" cy="1049609"/>
          </a:xfrm>
          <a:prstGeom prst="rect">
            <a:avLst/>
          </a:prstGeom>
        </p:spPr>
      </p:pic>
      <p:pic>
        <p:nvPicPr>
          <p:cNvPr id="8" name="Picture 7" descr="A black and red oval with a black background&#10;&#10;Description automatically generated">
            <a:extLst>
              <a:ext uri="{FF2B5EF4-FFF2-40B4-BE49-F238E27FC236}">
                <a16:creationId xmlns:a16="http://schemas.microsoft.com/office/drawing/2014/main" id="{77B16F4B-C6D2-238F-CFD0-8A0D1F774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789" y="5273829"/>
            <a:ext cx="2850299" cy="1049609"/>
          </a:xfrm>
          <a:prstGeom prst="rect">
            <a:avLst/>
          </a:prstGeom>
        </p:spPr>
      </p:pic>
      <p:pic>
        <p:nvPicPr>
          <p:cNvPr id="9" name="Picture 8" descr="A black and red oval with a black background&#10;&#10;Description automatically generated">
            <a:extLst>
              <a:ext uri="{FF2B5EF4-FFF2-40B4-BE49-F238E27FC236}">
                <a16:creationId xmlns:a16="http://schemas.microsoft.com/office/drawing/2014/main" id="{62948A81-1E85-7F9F-084F-F900A22D6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033" y="3842755"/>
            <a:ext cx="2850299" cy="1049609"/>
          </a:xfrm>
          <a:prstGeom prst="rect">
            <a:avLst/>
          </a:prstGeom>
        </p:spPr>
      </p:pic>
      <p:pic>
        <p:nvPicPr>
          <p:cNvPr id="10" name="Picture 9" descr="A black and red oval with a black background&#10;&#10;Description automatically generated">
            <a:extLst>
              <a:ext uri="{FF2B5EF4-FFF2-40B4-BE49-F238E27FC236}">
                <a16:creationId xmlns:a16="http://schemas.microsoft.com/office/drawing/2014/main" id="{356CAB0C-BA57-61FE-7313-A4F9227B1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789" y="2244415"/>
            <a:ext cx="2850299" cy="10496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49D364-B4BB-D4F7-56EB-27E35FAE9285}"/>
              </a:ext>
            </a:extLst>
          </p:cNvPr>
          <p:cNvSpPr txBox="1"/>
          <p:nvPr/>
        </p:nvSpPr>
        <p:spPr>
          <a:xfrm>
            <a:off x="942830" y="1450160"/>
            <a:ext cx="5354443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DM Sans"/>
              </a:rPr>
              <a:t>Modules Hierarchy </a:t>
            </a:r>
            <a:endParaRPr lang="en-US">
              <a:latin typeface="DM Sans"/>
            </a:endParaRPr>
          </a:p>
          <a:p>
            <a:endParaRPr lang="en-US" sz="4400"/>
          </a:p>
          <a:p>
            <a:pPr marL="342900" indent="-342900">
              <a:buChar char="•"/>
            </a:pPr>
            <a:r>
              <a:rPr lang="en-US" sz="2400">
                <a:latin typeface="DM Sans"/>
              </a:rPr>
              <a:t>Testing Approach: Bottom-up</a:t>
            </a:r>
            <a:endParaRPr lang="en-US" sz="2400"/>
          </a:p>
          <a:p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1) Unit Test: </a:t>
            </a:r>
            <a:r>
              <a:rPr lang="en-US" sz="2400" b="1">
                <a:latin typeface="DM Sans"/>
              </a:rPr>
              <a:t>record, exception,</a:t>
            </a:r>
          </a:p>
          <a:p>
            <a:r>
              <a:rPr lang="en-US" sz="2400" b="1" err="1">
                <a:latin typeface="DM Sans"/>
              </a:rPr>
              <a:t>externalAPI</a:t>
            </a:r>
            <a:r>
              <a:rPr lang="en-US" sz="2400" b="1">
                <a:latin typeface="DM Sans"/>
              </a:rPr>
              <a:t>, helper, </a:t>
            </a:r>
            <a:r>
              <a:rPr lang="en-US" sz="2400" b="1" err="1">
                <a:latin typeface="DM Sans"/>
              </a:rPr>
              <a:t>in_out</a:t>
            </a:r>
            <a:r>
              <a:rPr lang="en-US" sz="2400" b="1">
                <a:latin typeface="DM Sans"/>
              </a:rPr>
              <a:t>, database</a:t>
            </a:r>
          </a:p>
          <a:p>
            <a:pPr algn="l"/>
            <a:endParaRPr lang="en-US" sz="2400">
              <a:latin typeface="DM Sans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58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0B061131-1BE8-D97B-44CC-55C16E62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251" y="1182261"/>
            <a:ext cx="9835841" cy="84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85DAE2-0C43-F334-D23F-DF1CE661E64F}"/>
              </a:ext>
            </a:extLst>
          </p:cNvPr>
          <p:cNvSpPr txBox="1"/>
          <p:nvPr/>
        </p:nvSpPr>
        <p:spPr>
          <a:xfrm>
            <a:off x="942830" y="1450160"/>
            <a:ext cx="5354443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DM Sans"/>
              </a:rPr>
              <a:t>Modules Hierarchy </a:t>
            </a:r>
            <a:endParaRPr lang="en-US">
              <a:latin typeface="DM Sans"/>
            </a:endParaRPr>
          </a:p>
          <a:p>
            <a:endParaRPr lang="en-US" sz="4400"/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Testing Approach: Bottom-up</a:t>
            </a:r>
            <a:endParaRPr lang="en-US" sz="2400"/>
          </a:p>
          <a:p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1) Unit Test: record, exception,</a:t>
            </a:r>
          </a:p>
          <a:p>
            <a:r>
              <a:rPr lang="en-US" sz="2400" err="1">
                <a:latin typeface="DM Sans"/>
              </a:rPr>
              <a:t>externalAPI</a:t>
            </a:r>
            <a:r>
              <a:rPr lang="en-US" sz="2400">
                <a:latin typeface="DM Sans"/>
              </a:rPr>
              <a:t>, helper, </a:t>
            </a:r>
            <a:r>
              <a:rPr lang="en-US" sz="2400" err="1">
                <a:latin typeface="DM Sans"/>
              </a:rPr>
              <a:t>in_out</a:t>
            </a:r>
            <a:r>
              <a:rPr lang="en-US" sz="2400">
                <a:latin typeface="DM Sans"/>
              </a:rPr>
              <a:t>, database</a:t>
            </a:r>
          </a:p>
          <a:p>
            <a:pPr algn="l"/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2) Integration Test:</a:t>
            </a:r>
          </a:p>
          <a:p>
            <a:pPr marL="342900" indent="-342900">
              <a:buFont typeface="Wingdings"/>
              <a:buChar char="Ø"/>
            </a:pPr>
            <a:r>
              <a:rPr lang="en-US" sz="2400" b="1">
                <a:latin typeface="DM Sans"/>
                <a:sym typeface="Wingdings"/>
              </a:rPr>
              <a:t>Movie</a:t>
            </a:r>
            <a:r>
              <a:rPr lang="en-US" sz="2400" b="1">
                <a:latin typeface="DM Sans"/>
              </a:rPr>
              <a:t> + database</a:t>
            </a:r>
          </a:p>
          <a:p>
            <a:endParaRPr lang="en-US" sz="2400">
              <a:latin typeface="DM Sans"/>
            </a:endParaRPr>
          </a:p>
          <a:p>
            <a:endParaRPr lang="en-US" sz="2400">
              <a:latin typeface="DM Sans"/>
            </a:endParaRPr>
          </a:p>
          <a:p>
            <a:endParaRPr lang="en-US"/>
          </a:p>
        </p:txBody>
      </p:sp>
      <p:pic>
        <p:nvPicPr>
          <p:cNvPr id="6" name="Picture 5" descr="A red oval with black background&#10;&#10;Description automatically generated">
            <a:extLst>
              <a:ext uri="{FF2B5EF4-FFF2-40B4-BE49-F238E27FC236}">
                <a16:creationId xmlns:a16="http://schemas.microsoft.com/office/drawing/2014/main" id="{FC1BE9A5-ADDC-444F-4512-0CE52463D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6352" y="7522891"/>
            <a:ext cx="3820687" cy="248021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1DB1765F-C53B-12BE-CAC6-DA3D9E987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251" y="1182261"/>
            <a:ext cx="9835841" cy="84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E5D89-9082-0E5D-FC2F-9A2181A3BB59}"/>
              </a:ext>
            </a:extLst>
          </p:cNvPr>
          <p:cNvSpPr txBox="1"/>
          <p:nvPr/>
        </p:nvSpPr>
        <p:spPr>
          <a:xfrm>
            <a:off x="942830" y="1450160"/>
            <a:ext cx="6518037" cy="5724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DM Sans"/>
              </a:rPr>
              <a:t>Modules Hierarchy </a:t>
            </a:r>
            <a:endParaRPr lang="en-US">
              <a:latin typeface="DM Sans"/>
            </a:endParaRPr>
          </a:p>
          <a:p>
            <a:endParaRPr lang="en-US" sz="4400"/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Testing Approach: Bottom-up</a:t>
            </a:r>
            <a:endParaRPr lang="en-US" sz="2400"/>
          </a:p>
          <a:p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1) Unit Test: record, exception,</a:t>
            </a:r>
          </a:p>
          <a:p>
            <a:r>
              <a:rPr lang="en-US" sz="2400" err="1">
                <a:latin typeface="DM Sans"/>
              </a:rPr>
              <a:t>externalAPI</a:t>
            </a:r>
            <a:r>
              <a:rPr lang="en-US" sz="2400">
                <a:latin typeface="DM Sans"/>
              </a:rPr>
              <a:t>, helper, </a:t>
            </a:r>
            <a:r>
              <a:rPr lang="en-US" sz="2400" err="1">
                <a:latin typeface="DM Sans"/>
              </a:rPr>
              <a:t>in_out</a:t>
            </a:r>
            <a:r>
              <a:rPr lang="en-US" sz="2400">
                <a:latin typeface="DM Sans"/>
              </a:rPr>
              <a:t>, database</a:t>
            </a:r>
          </a:p>
          <a:p>
            <a:pPr algn="l"/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2) Integration Test: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  <a:sym typeface="Wingdings"/>
              </a:rPr>
              <a:t>Movie</a:t>
            </a:r>
            <a:r>
              <a:rPr lang="en-US" sz="2400">
                <a:latin typeface="DM Sans"/>
              </a:rPr>
              <a:t>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 b="1">
                <a:latin typeface="DM Sans"/>
              </a:rPr>
              <a:t>product + movie + database</a:t>
            </a:r>
            <a:endParaRPr lang="en-US"/>
          </a:p>
          <a:p>
            <a:pPr marL="342900" indent="-342900">
              <a:buFont typeface="Wingdings"/>
              <a:buChar char="Ø"/>
            </a:pPr>
            <a:endParaRPr lang="en-US" sz="2400" b="1">
              <a:latin typeface="DM Sans"/>
            </a:endParaRPr>
          </a:p>
          <a:p>
            <a:endParaRPr lang="en-US" sz="2400">
              <a:latin typeface="DM Sans"/>
            </a:endParaRPr>
          </a:p>
          <a:p>
            <a:endParaRPr lang="en-US" sz="2400">
              <a:latin typeface="DM Sans"/>
            </a:endParaRPr>
          </a:p>
          <a:p>
            <a:endParaRPr lang="en-US"/>
          </a:p>
        </p:txBody>
      </p:sp>
      <p:pic>
        <p:nvPicPr>
          <p:cNvPr id="7" name="Picture 6" descr="A red oval with black background&#10;&#10;Description automatically generated">
            <a:extLst>
              <a:ext uri="{FF2B5EF4-FFF2-40B4-BE49-F238E27FC236}">
                <a16:creationId xmlns:a16="http://schemas.microsoft.com/office/drawing/2014/main" id="{8C1A5D20-E5D4-4A39-64D0-01059E677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6541" y="6462270"/>
            <a:ext cx="4572389" cy="348935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1DB1765F-C53B-12BE-CAC6-DA3D9E987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251" y="1182261"/>
            <a:ext cx="9835841" cy="84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E5D89-9082-0E5D-FC2F-9A2181A3BB59}"/>
              </a:ext>
            </a:extLst>
          </p:cNvPr>
          <p:cNvSpPr txBox="1"/>
          <p:nvPr/>
        </p:nvSpPr>
        <p:spPr>
          <a:xfrm>
            <a:off x="942830" y="1450160"/>
            <a:ext cx="7928767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DM Sans"/>
              </a:rPr>
              <a:t>Modules Hierarchy </a:t>
            </a:r>
            <a:endParaRPr lang="en-US">
              <a:latin typeface="DM Sans"/>
            </a:endParaRPr>
          </a:p>
          <a:p>
            <a:endParaRPr lang="en-US" sz="4400"/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Testing Approach: Bottom-up</a:t>
            </a:r>
            <a:endParaRPr lang="en-US" sz="2400"/>
          </a:p>
          <a:p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1) Unit Test: record, exception,</a:t>
            </a:r>
          </a:p>
          <a:p>
            <a:r>
              <a:rPr lang="en-US" sz="2400" err="1">
                <a:latin typeface="DM Sans"/>
              </a:rPr>
              <a:t>externalAPI</a:t>
            </a:r>
            <a:r>
              <a:rPr lang="en-US" sz="2400">
                <a:latin typeface="DM Sans"/>
              </a:rPr>
              <a:t>, helper, </a:t>
            </a:r>
            <a:r>
              <a:rPr lang="en-US" sz="2400" err="1">
                <a:latin typeface="DM Sans"/>
              </a:rPr>
              <a:t>in_out</a:t>
            </a:r>
            <a:r>
              <a:rPr lang="en-US" sz="2400">
                <a:latin typeface="DM Sans"/>
              </a:rPr>
              <a:t>, database</a:t>
            </a:r>
          </a:p>
          <a:p>
            <a:pPr algn="l"/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2) Integration Test: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  <a:sym typeface="Wingdings"/>
              </a:rPr>
              <a:t>Movie</a:t>
            </a:r>
            <a:r>
              <a:rPr lang="en-US" sz="2400">
                <a:latin typeface="DM Sans"/>
              </a:rPr>
              <a:t>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product + movie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 b="1" err="1">
                <a:latin typeface="DM Sans"/>
              </a:rPr>
              <a:t>shoppingCart</a:t>
            </a:r>
            <a:r>
              <a:rPr lang="en-US" sz="2400" b="1">
                <a:latin typeface="DM Sans"/>
              </a:rPr>
              <a:t> + product + movie + database</a:t>
            </a:r>
          </a:p>
          <a:p>
            <a:pPr marL="342900" indent="-342900">
              <a:buFont typeface="Wingdings"/>
              <a:buChar char="Ø"/>
            </a:pPr>
            <a:endParaRPr lang="en-US" sz="2400" b="1">
              <a:latin typeface="DM Sans"/>
            </a:endParaRPr>
          </a:p>
          <a:p>
            <a:pPr marL="342900" indent="-342900">
              <a:buFont typeface="Wingdings"/>
              <a:buChar char="Ø"/>
            </a:pPr>
            <a:endParaRPr lang="en-US" sz="2400" b="1">
              <a:latin typeface="DM Sans"/>
            </a:endParaRPr>
          </a:p>
          <a:p>
            <a:endParaRPr lang="en-US" sz="2400">
              <a:latin typeface="DM Sans"/>
            </a:endParaRPr>
          </a:p>
          <a:p>
            <a:endParaRPr lang="en-US" sz="2400">
              <a:latin typeface="DM Sans"/>
            </a:endParaRPr>
          </a:p>
          <a:p>
            <a:endParaRPr lang="en-US"/>
          </a:p>
        </p:txBody>
      </p:sp>
      <p:pic>
        <p:nvPicPr>
          <p:cNvPr id="7" name="Picture 6" descr="A red oval with black background&#10;&#10;Description automatically generated">
            <a:extLst>
              <a:ext uri="{FF2B5EF4-FFF2-40B4-BE49-F238E27FC236}">
                <a16:creationId xmlns:a16="http://schemas.microsoft.com/office/drawing/2014/main" id="{8C1A5D20-E5D4-4A39-64D0-01059E677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9298" y="5092730"/>
            <a:ext cx="5427064" cy="49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1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1DB1765F-C53B-12BE-CAC6-DA3D9E987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251" y="1182261"/>
            <a:ext cx="9835841" cy="84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E5D89-9082-0E5D-FC2F-9A2181A3BB59}"/>
              </a:ext>
            </a:extLst>
          </p:cNvPr>
          <p:cNvSpPr txBox="1"/>
          <p:nvPr/>
        </p:nvSpPr>
        <p:spPr>
          <a:xfrm>
            <a:off x="942830" y="1450160"/>
            <a:ext cx="7928767" cy="72019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DM Sans"/>
              </a:rPr>
              <a:t>Modules Hierarchy </a:t>
            </a:r>
            <a:endParaRPr lang="en-US">
              <a:latin typeface="DM Sans"/>
            </a:endParaRPr>
          </a:p>
          <a:p>
            <a:endParaRPr lang="en-US" sz="4400"/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Testing Approach: Bottom-up</a:t>
            </a:r>
            <a:endParaRPr lang="en-US" sz="2400"/>
          </a:p>
          <a:p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1) Unit Test: record, exception,</a:t>
            </a:r>
          </a:p>
          <a:p>
            <a:r>
              <a:rPr lang="en-US" sz="2400" err="1">
                <a:latin typeface="DM Sans"/>
              </a:rPr>
              <a:t>externalAPI</a:t>
            </a:r>
            <a:r>
              <a:rPr lang="en-US" sz="2400">
                <a:latin typeface="DM Sans"/>
              </a:rPr>
              <a:t>, helper, </a:t>
            </a:r>
            <a:r>
              <a:rPr lang="en-US" sz="2400" err="1">
                <a:latin typeface="DM Sans"/>
              </a:rPr>
              <a:t>in_out</a:t>
            </a:r>
            <a:r>
              <a:rPr lang="en-US" sz="2400">
                <a:latin typeface="DM Sans"/>
              </a:rPr>
              <a:t>, database</a:t>
            </a:r>
          </a:p>
          <a:p>
            <a:pPr algn="l"/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2) Integration Test: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  <a:sym typeface="Wingdings"/>
              </a:rPr>
              <a:t>Movie</a:t>
            </a:r>
            <a:r>
              <a:rPr lang="en-US" sz="2400">
                <a:latin typeface="DM Sans"/>
              </a:rPr>
              <a:t>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product + movie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 err="1">
                <a:latin typeface="DM Sans"/>
              </a:rPr>
              <a:t>shoppingCart</a:t>
            </a:r>
            <a:r>
              <a:rPr lang="en-US" sz="2400">
                <a:latin typeface="DM Sans"/>
              </a:rPr>
              <a:t> + product + movie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 b="1">
                <a:latin typeface="DM Sans"/>
              </a:rPr>
              <a:t>user + </a:t>
            </a:r>
            <a:r>
              <a:rPr lang="en-US" sz="2400" b="1" err="1">
                <a:latin typeface="DM Sans"/>
              </a:rPr>
              <a:t>in_out</a:t>
            </a:r>
            <a:r>
              <a:rPr lang="en-US" sz="2400" b="1">
                <a:latin typeface="DM Sans"/>
              </a:rPr>
              <a:t> + </a:t>
            </a:r>
            <a:r>
              <a:rPr lang="en-US" sz="2400" b="1" err="1">
                <a:latin typeface="DM Sans"/>
              </a:rPr>
              <a:t>shoppingCart</a:t>
            </a:r>
            <a:r>
              <a:rPr lang="en-US" sz="2400" b="1">
                <a:latin typeface="DM Sans"/>
              </a:rPr>
              <a:t> + product + movie + database</a:t>
            </a:r>
          </a:p>
          <a:p>
            <a:pPr marL="342900" indent="-342900">
              <a:buFont typeface="Wingdings"/>
              <a:buChar char="Ø"/>
            </a:pPr>
            <a:endParaRPr lang="en-US" sz="2400" b="1">
              <a:latin typeface="DM Sans"/>
            </a:endParaRPr>
          </a:p>
          <a:p>
            <a:pPr marL="342900" indent="-342900">
              <a:buFont typeface="Wingdings"/>
              <a:buChar char="Ø"/>
            </a:pPr>
            <a:endParaRPr lang="en-US" sz="2400" b="1">
              <a:latin typeface="DM Sans"/>
            </a:endParaRPr>
          </a:p>
          <a:p>
            <a:endParaRPr lang="en-US" sz="2400">
              <a:latin typeface="DM Sans"/>
            </a:endParaRPr>
          </a:p>
          <a:p>
            <a:endParaRPr lang="en-US" sz="2400">
              <a:latin typeface="DM Sans"/>
            </a:endParaRPr>
          </a:p>
          <a:p>
            <a:endParaRPr lang="en-US"/>
          </a:p>
        </p:txBody>
      </p:sp>
      <p:pic>
        <p:nvPicPr>
          <p:cNvPr id="7" name="Picture 6" descr="A red oval with black background&#10;&#10;Description automatically generated">
            <a:extLst>
              <a:ext uri="{FF2B5EF4-FFF2-40B4-BE49-F238E27FC236}">
                <a16:creationId xmlns:a16="http://schemas.microsoft.com/office/drawing/2014/main" id="{8C1A5D20-E5D4-4A39-64D0-01059E677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5407" y="3702596"/>
            <a:ext cx="6559766" cy="630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44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1DB1765F-C53B-12BE-CAC6-DA3D9E987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251" y="1182261"/>
            <a:ext cx="9835841" cy="84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E5D89-9082-0E5D-FC2F-9A2181A3BB59}"/>
              </a:ext>
            </a:extLst>
          </p:cNvPr>
          <p:cNvSpPr txBox="1"/>
          <p:nvPr/>
        </p:nvSpPr>
        <p:spPr>
          <a:xfrm>
            <a:off x="942830" y="1450160"/>
            <a:ext cx="7928766" cy="86792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DM Sans"/>
              </a:rPr>
              <a:t>Modules Hierarchy </a:t>
            </a:r>
            <a:endParaRPr lang="en-US">
              <a:latin typeface="DM Sans"/>
            </a:endParaRPr>
          </a:p>
          <a:p>
            <a:endParaRPr lang="en-US" sz="4400"/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Testing Approach: Bottom-up</a:t>
            </a:r>
            <a:endParaRPr lang="en-US" sz="2400"/>
          </a:p>
          <a:p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1) Unit Test: record, exception,</a:t>
            </a:r>
          </a:p>
          <a:p>
            <a:r>
              <a:rPr lang="en-US" sz="2400" err="1">
                <a:latin typeface="DM Sans"/>
              </a:rPr>
              <a:t>externalAPI</a:t>
            </a:r>
            <a:r>
              <a:rPr lang="en-US" sz="2400">
                <a:latin typeface="DM Sans"/>
              </a:rPr>
              <a:t>, helper, </a:t>
            </a:r>
            <a:r>
              <a:rPr lang="en-US" sz="2400" err="1">
                <a:latin typeface="DM Sans"/>
              </a:rPr>
              <a:t>in_out</a:t>
            </a:r>
            <a:r>
              <a:rPr lang="en-US" sz="2400">
                <a:latin typeface="DM Sans"/>
              </a:rPr>
              <a:t>, database</a:t>
            </a:r>
          </a:p>
          <a:p>
            <a:pPr algn="l"/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2) Integration Test: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  <a:sym typeface="Wingdings"/>
              </a:rPr>
              <a:t>Movie</a:t>
            </a:r>
            <a:r>
              <a:rPr lang="en-US" sz="2400">
                <a:latin typeface="DM Sans"/>
              </a:rPr>
              <a:t>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product + movie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 err="1">
                <a:latin typeface="DM Sans"/>
              </a:rPr>
              <a:t>shoppingCart</a:t>
            </a:r>
            <a:r>
              <a:rPr lang="en-US" sz="2400">
                <a:latin typeface="DM Sans"/>
              </a:rPr>
              <a:t> + product + movie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user + </a:t>
            </a:r>
            <a:r>
              <a:rPr lang="en-US" sz="2400" err="1">
                <a:latin typeface="DM Sans"/>
              </a:rPr>
              <a:t>in_out</a:t>
            </a:r>
            <a:r>
              <a:rPr lang="en-US" sz="2400">
                <a:latin typeface="DM Sans"/>
              </a:rPr>
              <a:t> + </a:t>
            </a:r>
            <a:r>
              <a:rPr lang="en-US" sz="2400" err="1">
                <a:latin typeface="DM Sans"/>
              </a:rPr>
              <a:t>shoppingCart</a:t>
            </a:r>
            <a:r>
              <a:rPr lang="en-US" sz="2400">
                <a:latin typeface="DM Sans"/>
              </a:rPr>
              <a:t> + product + movie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 b="1">
                <a:latin typeface="DM Sans"/>
              </a:rPr>
              <a:t>command + user + helper + </a:t>
            </a:r>
            <a:r>
              <a:rPr lang="en-US" sz="2400" b="1" err="1">
                <a:latin typeface="DM Sans"/>
              </a:rPr>
              <a:t>in_out</a:t>
            </a:r>
            <a:r>
              <a:rPr lang="en-US" sz="2400" b="1">
                <a:latin typeface="DM Sans"/>
              </a:rPr>
              <a:t> + </a:t>
            </a:r>
            <a:r>
              <a:rPr lang="en-US" sz="2400" b="1" err="1">
                <a:latin typeface="DM Sans"/>
              </a:rPr>
              <a:t>shoppingCart</a:t>
            </a:r>
            <a:r>
              <a:rPr lang="en-US" sz="2400" b="1">
                <a:latin typeface="DM Sans"/>
              </a:rPr>
              <a:t> + product + movie + database</a:t>
            </a:r>
            <a:endParaRPr lang="en-US" b="1"/>
          </a:p>
          <a:p>
            <a:pPr marL="342900" indent="-342900">
              <a:buFont typeface="Wingdings"/>
              <a:buChar char="Ø"/>
            </a:pPr>
            <a:r>
              <a:rPr lang="en-US" sz="2400" b="1">
                <a:latin typeface="DM Sans"/>
              </a:rPr>
              <a:t>payment + </a:t>
            </a:r>
            <a:r>
              <a:rPr lang="en-US" sz="2400" b="1" err="1">
                <a:latin typeface="DM Sans"/>
              </a:rPr>
              <a:t>externalAPI</a:t>
            </a:r>
            <a:endParaRPr lang="en-US" sz="2400" b="1">
              <a:latin typeface="DM Sans"/>
            </a:endParaRPr>
          </a:p>
          <a:p>
            <a:pPr marL="342900" indent="-342900">
              <a:buFont typeface="Wingdings"/>
              <a:buChar char="Ø"/>
            </a:pPr>
            <a:endParaRPr lang="en-US" sz="2400">
              <a:latin typeface="DM Sans"/>
            </a:endParaRPr>
          </a:p>
          <a:p>
            <a:pPr marL="342900" indent="-342900">
              <a:buFont typeface="Wingdings"/>
              <a:buChar char="Ø"/>
            </a:pPr>
            <a:endParaRPr lang="en-US" sz="2400" b="1">
              <a:latin typeface="DM Sans"/>
            </a:endParaRPr>
          </a:p>
          <a:p>
            <a:pPr marL="342900" indent="-342900">
              <a:buFont typeface="Wingdings"/>
              <a:buChar char="Ø"/>
            </a:pPr>
            <a:endParaRPr lang="en-US" sz="2400" b="1">
              <a:latin typeface="DM Sans"/>
            </a:endParaRPr>
          </a:p>
          <a:p>
            <a:endParaRPr lang="en-US" sz="2400">
              <a:latin typeface="DM Sans"/>
            </a:endParaRPr>
          </a:p>
          <a:p>
            <a:endParaRPr lang="en-US" sz="2400">
              <a:latin typeface="DM Sans"/>
            </a:endParaRPr>
          </a:p>
          <a:p>
            <a:endParaRPr lang="en-US"/>
          </a:p>
        </p:txBody>
      </p:sp>
      <p:pic>
        <p:nvPicPr>
          <p:cNvPr id="7" name="Picture 6" descr="A red oval with black background&#10;&#10;Description automatically generated">
            <a:extLst>
              <a:ext uri="{FF2B5EF4-FFF2-40B4-BE49-F238E27FC236}">
                <a16:creationId xmlns:a16="http://schemas.microsoft.com/office/drawing/2014/main" id="{8C1A5D20-E5D4-4A39-64D0-01059E677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5407" y="2209488"/>
            <a:ext cx="8145549" cy="7793622"/>
          </a:xfrm>
          <a:prstGeom prst="rect">
            <a:avLst/>
          </a:prstGeom>
        </p:spPr>
      </p:pic>
      <p:pic>
        <p:nvPicPr>
          <p:cNvPr id="2" name="Picture 1" descr="A red circle on a black background&#10;&#10;Description automatically generated">
            <a:extLst>
              <a:ext uri="{FF2B5EF4-FFF2-40B4-BE49-F238E27FC236}">
                <a16:creationId xmlns:a16="http://schemas.microsoft.com/office/drawing/2014/main" id="{E41A200A-D974-B394-BC28-837D8B01F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336" y="1743075"/>
            <a:ext cx="34766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49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1DB1765F-C53B-12BE-CAC6-DA3D9E987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251" y="1182261"/>
            <a:ext cx="9835841" cy="848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E5D89-9082-0E5D-FC2F-9A2181A3BB59}"/>
              </a:ext>
            </a:extLst>
          </p:cNvPr>
          <p:cNvSpPr txBox="1"/>
          <p:nvPr/>
        </p:nvSpPr>
        <p:spPr>
          <a:xfrm>
            <a:off x="942830" y="1450160"/>
            <a:ext cx="7949361" cy="97872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DM Sans"/>
              </a:rPr>
              <a:t>Modules Hierarchy </a:t>
            </a:r>
            <a:endParaRPr lang="en-US">
              <a:latin typeface="DM Sans"/>
            </a:endParaRPr>
          </a:p>
          <a:p>
            <a:endParaRPr lang="en-US" sz="4400"/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Testing Approach: Bottom-up</a:t>
            </a:r>
            <a:endParaRPr lang="en-US" sz="2400"/>
          </a:p>
          <a:p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1) Unit Test: record, exception,</a:t>
            </a:r>
          </a:p>
          <a:p>
            <a:r>
              <a:rPr lang="en-US" sz="2400" err="1">
                <a:latin typeface="DM Sans"/>
              </a:rPr>
              <a:t>externalAPI</a:t>
            </a:r>
            <a:r>
              <a:rPr lang="en-US" sz="2400">
                <a:latin typeface="DM Sans"/>
              </a:rPr>
              <a:t>, helper, </a:t>
            </a:r>
            <a:r>
              <a:rPr lang="en-US" sz="2400" err="1">
                <a:latin typeface="DM Sans"/>
              </a:rPr>
              <a:t>in_out</a:t>
            </a:r>
            <a:r>
              <a:rPr lang="en-US" sz="2400">
                <a:latin typeface="DM Sans"/>
              </a:rPr>
              <a:t>, database</a:t>
            </a:r>
          </a:p>
          <a:p>
            <a:pPr algn="l"/>
            <a:endParaRPr lang="en-US" sz="2400">
              <a:latin typeface="DM Sans"/>
            </a:endParaRPr>
          </a:p>
          <a:p>
            <a:r>
              <a:rPr lang="en-US" sz="2400">
                <a:latin typeface="DM Sans"/>
              </a:rPr>
              <a:t>2) Integration Test: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  <a:sym typeface="Wingdings"/>
              </a:rPr>
              <a:t>Movie</a:t>
            </a:r>
            <a:r>
              <a:rPr lang="en-US" sz="2400">
                <a:latin typeface="DM Sans"/>
              </a:rPr>
              <a:t>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product + movie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 err="1">
                <a:latin typeface="DM Sans"/>
              </a:rPr>
              <a:t>shoppingCart</a:t>
            </a:r>
            <a:r>
              <a:rPr lang="en-US" sz="2400">
                <a:latin typeface="DM Sans"/>
              </a:rPr>
              <a:t> + product + movie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user + </a:t>
            </a:r>
            <a:r>
              <a:rPr lang="en-US" sz="2400" err="1">
                <a:latin typeface="DM Sans"/>
              </a:rPr>
              <a:t>in_out</a:t>
            </a:r>
            <a:r>
              <a:rPr lang="en-US" sz="2400">
                <a:latin typeface="DM Sans"/>
              </a:rPr>
              <a:t> + </a:t>
            </a:r>
            <a:r>
              <a:rPr lang="en-US" sz="2400" err="1">
                <a:latin typeface="DM Sans"/>
              </a:rPr>
              <a:t>shoppingCart</a:t>
            </a:r>
            <a:r>
              <a:rPr lang="en-US" sz="2400">
                <a:latin typeface="DM Sans"/>
              </a:rPr>
              <a:t> + product + movie + database</a:t>
            </a:r>
          </a:p>
          <a:p>
            <a:pPr marL="342900" indent="-342900">
              <a:buFont typeface="Wingdings"/>
              <a:buChar char="Ø"/>
            </a:pPr>
            <a:r>
              <a:rPr lang="en-US" sz="2400" b="1">
                <a:latin typeface="DM Sans"/>
              </a:rPr>
              <a:t>command + user + helper + </a:t>
            </a:r>
            <a:r>
              <a:rPr lang="en-US" sz="2400" b="1" err="1">
                <a:latin typeface="DM Sans"/>
              </a:rPr>
              <a:t>in_out</a:t>
            </a:r>
            <a:r>
              <a:rPr lang="en-US" sz="2400" b="1">
                <a:latin typeface="DM Sans"/>
              </a:rPr>
              <a:t> + </a:t>
            </a:r>
            <a:r>
              <a:rPr lang="en-US" sz="2400" b="1" err="1">
                <a:latin typeface="DM Sans"/>
              </a:rPr>
              <a:t>shoppingCart</a:t>
            </a:r>
            <a:r>
              <a:rPr lang="en-US" sz="2400" b="1">
                <a:latin typeface="DM Sans"/>
              </a:rPr>
              <a:t> + product + movie + database</a:t>
            </a:r>
            <a:endParaRPr lang="en-US" b="1"/>
          </a:p>
          <a:p>
            <a:pPr marL="342900" indent="-342900">
              <a:buFont typeface="Wingdings"/>
              <a:buChar char="Ø"/>
            </a:pPr>
            <a:r>
              <a:rPr lang="en-US" sz="2400" b="1">
                <a:latin typeface="DM Sans"/>
              </a:rPr>
              <a:t>payment + </a:t>
            </a:r>
            <a:r>
              <a:rPr lang="en-US" sz="2400" b="1" err="1">
                <a:latin typeface="DM Sans"/>
              </a:rPr>
              <a:t>externalAPI</a:t>
            </a:r>
            <a:endParaRPr lang="en-US" sz="2400" b="1">
              <a:latin typeface="DM Sans"/>
            </a:endParaRPr>
          </a:p>
          <a:p>
            <a:pPr marL="342900" indent="-342900">
              <a:buFont typeface="Wingdings"/>
              <a:buChar char="Ø"/>
            </a:pPr>
            <a:endParaRPr lang="en-US" sz="2400">
              <a:latin typeface="DM Sans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>
                <a:latin typeface="DM Sans"/>
              </a:rPr>
              <a:t>3) System Test: </a:t>
            </a:r>
            <a:r>
              <a:rPr lang="en-US" sz="2400" b="1">
                <a:latin typeface="DM Sans"/>
              </a:rPr>
              <a:t>whole system</a:t>
            </a:r>
          </a:p>
          <a:p>
            <a:pPr>
              <a:buFont typeface="Wingdings"/>
            </a:pPr>
            <a:endParaRPr lang="en-US" sz="2400" b="1">
              <a:latin typeface="DM Sans"/>
            </a:endParaRPr>
          </a:p>
          <a:p>
            <a:pPr marL="342900" indent="-342900">
              <a:buFont typeface="Wingdings"/>
              <a:buChar char="Ø"/>
            </a:pPr>
            <a:endParaRPr lang="en-US" sz="2400">
              <a:latin typeface="DM Sans"/>
            </a:endParaRPr>
          </a:p>
          <a:p>
            <a:pPr marL="342900" indent="-342900">
              <a:buFont typeface="Wingdings"/>
              <a:buChar char="Ø"/>
            </a:pPr>
            <a:endParaRPr lang="en-US" sz="2400" b="1">
              <a:latin typeface="DM Sans"/>
            </a:endParaRPr>
          </a:p>
          <a:p>
            <a:pPr marL="342900" indent="-342900">
              <a:buFont typeface="Wingdings"/>
              <a:buChar char="Ø"/>
            </a:pPr>
            <a:endParaRPr lang="en-US" sz="2400" b="1">
              <a:latin typeface="DM Sans"/>
            </a:endParaRPr>
          </a:p>
          <a:p>
            <a:endParaRPr lang="en-US" sz="2400">
              <a:latin typeface="DM Sans"/>
            </a:endParaRPr>
          </a:p>
          <a:p>
            <a:endParaRPr lang="en-US" sz="2400">
              <a:latin typeface="DM Sans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66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77899" y="-1569875"/>
            <a:ext cx="24243799" cy="1433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8E90631F-7799-FC50-457A-DDAC85691392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000">
                <a:latin typeface="Eras Bold ITC"/>
                <a:sym typeface="Fascinate"/>
              </a:rPr>
              <a:t>Test Coverage</a:t>
            </a:r>
            <a:endParaRPr lang="en-US"/>
          </a:p>
        </p:txBody>
      </p:sp>
      <p:pic>
        <p:nvPicPr>
          <p:cNvPr id="3" name="Picture 2" descr="Pop Corn Pusheen">
            <a:extLst>
              <a:ext uri="{FF2B5EF4-FFF2-40B4-BE49-F238E27FC236}">
                <a16:creationId xmlns:a16="http://schemas.microsoft.com/office/drawing/2014/main" id="{8B28AFC4-1A2D-B8FB-5DE2-E5AEB299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7541" y="7110283"/>
            <a:ext cx="3470190" cy="3470190"/>
          </a:xfrm>
          <a:prstGeom prst="rect">
            <a:avLst/>
          </a:prstGeom>
        </p:spPr>
      </p:pic>
      <p:sp>
        <p:nvSpPr>
          <p:cNvPr id="5" name="Google Shape;95;p14">
            <a:extLst>
              <a:ext uri="{FF2B5EF4-FFF2-40B4-BE49-F238E27FC236}">
                <a16:creationId xmlns:a16="http://schemas.microsoft.com/office/drawing/2014/main" id="{1A7CF10E-E13E-5F68-A940-ED45C30080E7}"/>
              </a:ext>
            </a:extLst>
          </p:cNvPr>
          <p:cNvSpPr txBox="1"/>
          <p:nvPr/>
        </p:nvSpPr>
        <p:spPr>
          <a:xfrm>
            <a:off x="1379484" y="2831948"/>
            <a:ext cx="5895249" cy="374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345" lvl="1" indent="-237490">
              <a:lnSpc>
                <a:spcPct val="130000"/>
              </a:lnSpc>
              <a:spcAft>
                <a:spcPts val="600"/>
              </a:spcAft>
              <a:buSzPts val="2199"/>
              <a:buFont typeface="Arial"/>
              <a:buChar char="•"/>
            </a:pPr>
            <a:r>
              <a:rPr lang="en-US" sz="2800">
                <a:latin typeface="DM Sans"/>
              </a:rPr>
              <a:t>Coverage Strategies: Statement Coverage</a:t>
            </a:r>
            <a:endParaRPr lang="en-US"/>
          </a:p>
          <a:p>
            <a:pPr marL="474345" lvl="1" indent="-237490">
              <a:lnSpc>
                <a:spcPct val="130000"/>
              </a:lnSpc>
              <a:spcAft>
                <a:spcPts val="600"/>
              </a:spcAft>
              <a:buSzPts val="2199"/>
              <a:buFont typeface="Arial"/>
              <a:buChar char="•"/>
            </a:pPr>
            <a:endParaRPr lang="en-US" sz="2800">
              <a:latin typeface="DM Sans"/>
            </a:endParaRPr>
          </a:p>
          <a:p>
            <a:pPr marL="474345" lvl="1" indent="-237490">
              <a:lnSpc>
                <a:spcPct val="130000"/>
              </a:lnSpc>
              <a:spcAft>
                <a:spcPts val="600"/>
              </a:spcAft>
              <a:buSzPts val="2199"/>
              <a:buFont typeface="Arial"/>
              <a:buChar char="•"/>
            </a:pPr>
            <a:r>
              <a:rPr lang="en-US" sz="2800">
                <a:latin typeface="DM Sans"/>
              </a:rPr>
              <a:t>Number of test cases employed: 324</a:t>
            </a:r>
          </a:p>
          <a:p>
            <a:pPr marL="474345" lvl="1" indent="-237490">
              <a:lnSpc>
                <a:spcPct val="130000"/>
              </a:lnSpc>
              <a:spcAft>
                <a:spcPts val="600"/>
              </a:spcAft>
              <a:buSzPts val="2199"/>
              <a:buFont typeface="Arial"/>
              <a:buChar char="•"/>
            </a:pPr>
            <a:r>
              <a:rPr lang="en-US" sz="2800">
                <a:latin typeface="DM Sans"/>
              </a:rPr>
              <a:t>Overall test coverage: 79.1 %</a:t>
            </a:r>
          </a:p>
        </p:txBody>
      </p:sp>
      <p:pic>
        <p:nvPicPr>
          <p:cNvPr id="6" name="Picture 5" descr="A cartoon of popcorn in a bucket&#10;&#10;Description automatically generated">
            <a:extLst>
              <a:ext uri="{FF2B5EF4-FFF2-40B4-BE49-F238E27FC236}">
                <a16:creationId xmlns:a16="http://schemas.microsoft.com/office/drawing/2014/main" id="{B4DAD30D-8C11-ADA4-C478-E16594745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0000">
            <a:off x="14424103" y="5982861"/>
            <a:ext cx="4791308" cy="473322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D5F9217-C386-9D05-E149-50C348CD7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589" y="2566682"/>
            <a:ext cx="9068124" cy="7165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BBD1C6-346C-108F-75B6-0CAC435CF5F6}"/>
              </a:ext>
            </a:extLst>
          </p:cNvPr>
          <p:cNvSpPr/>
          <p:nvPr/>
        </p:nvSpPr>
        <p:spPr>
          <a:xfrm>
            <a:off x="8020876" y="3292300"/>
            <a:ext cx="5734908" cy="2556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C22F21-493A-E0EC-3473-AA404A9AC670}"/>
              </a:ext>
            </a:extLst>
          </p:cNvPr>
          <p:cNvSpPr/>
          <p:nvPr/>
        </p:nvSpPr>
        <p:spPr>
          <a:xfrm>
            <a:off x="8020875" y="4464236"/>
            <a:ext cx="5734908" cy="2556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914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50" y="8599576"/>
            <a:ext cx="2838975" cy="158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0750" y="8897300"/>
            <a:ext cx="3250749" cy="13968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051128-198E-70C8-F926-AF063228885C}"/>
              </a:ext>
            </a:extLst>
          </p:cNvPr>
          <p:cNvSpPr txBox="1"/>
          <p:nvPr/>
        </p:nvSpPr>
        <p:spPr>
          <a:xfrm>
            <a:off x="1095830" y="3245758"/>
            <a:ext cx="1606005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>
                <a:latin typeface="Eras Bold ITC"/>
              </a:rPr>
              <a:t>Essential Tools for Successful Project Development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1F93EE-2B26-F2F4-3FDE-DC64B9C71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98" y="1178710"/>
            <a:ext cx="16306801" cy="866197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63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2895E6-702A-0BCE-634C-EF21FD8418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2174"/>
          <a:stretch/>
        </p:blipFill>
        <p:spPr>
          <a:xfrm>
            <a:off x="990597" y="1178709"/>
            <a:ext cx="16306801" cy="760748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63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92605-7494-5B9B-5E7E-F4ABCF11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7090"/>
          <a:stretch/>
        </p:blipFill>
        <p:spPr>
          <a:xfrm>
            <a:off x="990596" y="1178709"/>
            <a:ext cx="16306801" cy="63153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63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A70FA-2B4B-D923-4ACF-7EDFF8EA3E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54227"/>
          <a:stretch/>
        </p:blipFill>
        <p:spPr>
          <a:xfrm>
            <a:off x="990596" y="1178709"/>
            <a:ext cx="16306801" cy="396479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82C2F7-E4F1-5698-B898-069182505F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9202"/>
          <a:stretch/>
        </p:blipFill>
        <p:spPr>
          <a:xfrm>
            <a:off x="990595" y="1178709"/>
            <a:ext cx="16306801" cy="266773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63500"/>
          </a:effectLst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4FA54887-87BE-5363-C0C4-16C36C0DBF46}"/>
              </a:ext>
            </a:extLst>
          </p:cNvPr>
          <p:cNvSpPr txBox="1"/>
          <p:nvPr/>
        </p:nvSpPr>
        <p:spPr>
          <a:xfrm>
            <a:off x="7069781" y="1350773"/>
            <a:ext cx="985750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Team Gantt Chart</a:t>
            </a:r>
            <a:endParaRPr sz="1200">
              <a:latin typeface="Eras Bold ITC" panose="020B0907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50" y="8599576"/>
            <a:ext cx="2838975" cy="158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0750" y="8897300"/>
            <a:ext cx="3250749" cy="13968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051128-198E-70C8-F926-AF063228885C}"/>
              </a:ext>
            </a:extLst>
          </p:cNvPr>
          <p:cNvSpPr txBox="1"/>
          <p:nvPr/>
        </p:nvSpPr>
        <p:spPr>
          <a:xfrm>
            <a:off x="1113973" y="578758"/>
            <a:ext cx="1606005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>
                <a:latin typeface="Eras Bold ITC"/>
              </a:rPr>
              <a:t>Essential Tools for Successful Project Development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A1102-7A19-9C31-89F1-DC6E204CB43B}"/>
              </a:ext>
            </a:extLst>
          </p:cNvPr>
          <p:cNvSpPr txBox="1"/>
          <p:nvPr/>
        </p:nvSpPr>
        <p:spPr>
          <a:xfrm>
            <a:off x="1118488" y="5329530"/>
            <a:ext cx="80227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/>
              <a:t>IDEs:</a:t>
            </a:r>
          </a:p>
          <a:p>
            <a:pPr marL="457200" indent="-457200">
              <a:buFont typeface="Calibri"/>
              <a:buChar char="-"/>
            </a:pPr>
            <a:r>
              <a:rPr lang="en-US" sz="2800"/>
              <a:t>IntelliJ IDEA</a:t>
            </a:r>
          </a:p>
          <a:p>
            <a:pPr marL="457200" indent="-457200">
              <a:buFont typeface="Calibri"/>
              <a:buChar char="-"/>
            </a:pPr>
            <a:r>
              <a:rPr lang="en-US" sz="2800"/>
              <a:t>Eclipse</a:t>
            </a:r>
          </a:p>
          <a:p>
            <a:pPr marL="457200" indent="-457200">
              <a:buFont typeface="Calibri"/>
              <a:buChar char="-"/>
            </a:pPr>
            <a:r>
              <a:rPr lang="en-US" sz="2800"/>
              <a:t>VS code</a:t>
            </a:r>
          </a:p>
          <a:p>
            <a:pPr marL="457200" indent="-457200">
              <a:buFont typeface="Calibri"/>
              <a:buChar char="-"/>
            </a:pPr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B9612-BE62-7DAE-3BC7-BCE7CF490842}"/>
              </a:ext>
            </a:extLst>
          </p:cNvPr>
          <p:cNvSpPr txBox="1"/>
          <p:nvPr/>
        </p:nvSpPr>
        <p:spPr>
          <a:xfrm>
            <a:off x="9145341" y="5329529"/>
            <a:ext cx="80227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Other tools:</a:t>
            </a:r>
          </a:p>
          <a:p>
            <a:pPr marL="457200" indent="-457200">
              <a:buFont typeface="Calibri"/>
              <a:buChar char="-"/>
            </a:pPr>
            <a:r>
              <a:rPr lang="en-US" sz="2800"/>
              <a:t>Visual paradigm</a:t>
            </a:r>
          </a:p>
          <a:p>
            <a:pPr marL="457200" indent="-457200">
              <a:buFont typeface="Calibri"/>
              <a:buChar char="-"/>
            </a:pPr>
            <a:r>
              <a:rPr lang="en-US" sz="2800" err="1"/>
              <a:t>BlueJ</a:t>
            </a:r>
            <a:endParaRPr lang="en-US" sz="2800"/>
          </a:p>
          <a:p>
            <a:pPr marL="457200" indent="-457200">
              <a:buFont typeface="Calibri"/>
              <a:buChar char="-"/>
            </a:pPr>
            <a:r>
              <a:rPr lang="en-US" sz="2800"/>
              <a:t>GitHub</a:t>
            </a:r>
          </a:p>
          <a:p>
            <a:pPr marL="457200" indent="-457200">
              <a:buFont typeface="Calibri"/>
              <a:buChar char="-"/>
            </a:pPr>
            <a:endParaRPr lang="en-US" sz="2800"/>
          </a:p>
        </p:txBody>
      </p:sp>
      <p:pic>
        <p:nvPicPr>
          <p:cNvPr id="6" name="Picture 5" descr="A blue ribbon with a black background&#10;&#10;Description automatically generated">
            <a:extLst>
              <a:ext uri="{FF2B5EF4-FFF2-40B4-BE49-F238E27FC236}">
                <a16:creationId xmlns:a16="http://schemas.microsoft.com/office/drawing/2014/main" id="{8C04207A-4146-16C6-8B3E-5A1AF98D6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553" y="5698330"/>
            <a:ext cx="1833563" cy="1876425"/>
          </a:xfrm>
          <a:prstGeom prst="rect">
            <a:avLst/>
          </a:prstGeom>
        </p:spPr>
      </p:pic>
      <p:pic>
        <p:nvPicPr>
          <p:cNvPr id="10" name="Picture 9" descr="A blue circle with white stripes and a crescent moon&#10;&#10;Description automatically generated">
            <a:extLst>
              <a:ext uri="{FF2B5EF4-FFF2-40B4-BE49-F238E27FC236}">
                <a16:creationId xmlns:a16="http://schemas.microsoft.com/office/drawing/2014/main" id="{8F00BCEC-8110-2B7F-DF40-5573D85F9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405" y="7177088"/>
            <a:ext cx="2033588" cy="2005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78D14-34B6-69D0-265A-EB5597083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2161" y="3886199"/>
            <a:ext cx="2286001" cy="2314576"/>
          </a:xfrm>
          <a:prstGeom prst="rect">
            <a:avLst/>
          </a:prstGeom>
        </p:spPr>
      </p:pic>
      <p:pic>
        <p:nvPicPr>
          <p:cNvPr id="13" name="Picture 12" descr="A red and black logo&#10;&#10;Description automatically generated">
            <a:extLst>
              <a:ext uri="{FF2B5EF4-FFF2-40B4-BE49-F238E27FC236}">
                <a16:creationId xmlns:a16="http://schemas.microsoft.com/office/drawing/2014/main" id="{F0089CC1-05E2-4317-BD08-FD5B086BB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3512" y="3890961"/>
            <a:ext cx="2190750" cy="2105026"/>
          </a:xfrm>
          <a:prstGeom prst="rect">
            <a:avLst/>
          </a:prstGeom>
        </p:spPr>
      </p:pic>
      <p:pic>
        <p:nvPicPr>
          <p:cNvPr id="14" name="Picture 13" descr="A blue and black outline of a person&#10;&#10;Description automatically generated">
            <a:extLst>
              <a:ext uri="{FF2B5EF4-FFF2-40B4-BE49-F238E27FC236}">
                <a16:creationId xmlns:a16="http://schemas.microsoft.com/office/drawing/2014/main" id="{5BA92659-133B-C26F-91CB-6D1C2AF29B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24296" y="6184106"/>
            <a:ext cx="2690813" cy="199072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AAB3631-25C0-B929-7EA5-847F93AFE8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29937" y="7358063"/>
            <a:ext cx="1928813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78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63" y="545375"/>
            <a:ext cx="17101875" cy="94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8" y="-9"/>
            <a:ext cx="18288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3276160" y="4088765"/>
            <a:ext cx="11735700" cy="216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FFDFDF"/>
                </a:solidFill>
                <a:latin typeface="Fascinate"/>
                <a:ea typeface="Fascinate"/>
                <a:cs typeface="Fascinate"/>
                <a:sym typeface="Fascinate"/>
              </a:rPr>
              <a:t>Thank You!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>
                <a:solidFill>
                  <a:srgbClr val="FFDFDF"/>
                </a:solidFill>
                <a:latin typeface="Fascinate"/>
                <a:sym typeface="Fascinate"/>
              </a:rPr>
              <a:t>Q&amp;A Time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9949" y="-1524325"/>
            <a:ext cx="21307899" cy="12089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4;p17">
            <a:extLst>
              <a:ext uri="{FF2B5EF4-FFF2-40B4-BE49-F238E27FC236}">
                <a16:creationId xmlns:a16="http://schemas.microsoft.com/office/drawing/2014/main" id="{56BDCDF3-AA01-CBDF-4BC1-D3B0DCD7DCDC}"/>
              </a:ext>
            </a:extLst>
          </p:cNvPr>
          <p:cNvSpPr txBox="1"/>
          <p:nvPr/>
        </p:nvSpPr>
        <p:spPr>
          <a:xfrm>
            <a:off x="1387437" y="1344675"/>
            <a:ext cx="1551312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Progress &amp; Constraints</a:t>
            </a:r>
            <a:endParaRPr sz="1200">
              <a:latin typeface="Eras Bold ITC" panose="020B0907030504020204" pitchFamily="34" charset="0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6F0446AF-DFC0-CBD2-4381-FDA445FFC89D}"/>
              </a:ext>
            </a:extLst>
          </p:cNvPr>
          <p:cNvSpPr txBox="1"/>
          <p:nvPr/>
        </p:nvSpPr>
        <p:spPr>
          <a:xfrm>
            <a:off x="1309639" y="2611839"/>
            <a:ext cx="14841447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9" marR="0" lvl="1" indent="-23749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Over 95% Completion (most objectives achieved)</a:t>
            </a:r>
          </a:p>
          <a:p>
            <a:pPr marL="474979" marR="0" lvl="1" indent="-23749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 releases so far</a:t>
            </a:r>
          </a:p>
          <a:p>
            <a:pPr marL="474979" marR="0" lvl="1" indent="-23749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Wingdings" panose="05000000000000000000" pitchFamily="2" charset="2"/>
              </a:rPr>
              <a:t> </a:t>
            </a: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Final + Prototype (POF)</a:t>
            </a:r>
          </a:p>
          <a:p>
            <a:pPr marL="474979" marR="0" lvl="1" indent="-23749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Well documented e.g. design, tests, bugs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2BB310-3438-0E0F-8490-CDC95AB42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744" y="2329560"/>
            <a:ext cx="7765774" cy="5865236"/>
          </a:xfrm>
          <a:prstGeom prst="rect">
            <a:avLst/>
          </a:prstGeom>
          <a:ln>
            <a:noFill/>
          </a:ln>
          <a:effectLst>
            <a:softEdge rad="1016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6A08A-9A92-6626-4250-32698F1F5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781" y="5669292"/>
            <a:ext cx="8454737" cy="4187759"/>
          </a:xfrm>
          <a:prstGeom prst="rect">
            <a:avLst/>
          </a:prstGeom>
          <a:ln>
            <a:noFill/>
          </a:ln>
          <a:effectLst>
            <a:softEdge rad="101600"/>
          </a:effectLst>
        </p:spPr>
      </p:pic>
      <p:sp>
        <p:nvSpPr>
          <p:cNvPr id="11" name="Google Shape;95;p14">
            <a:extLst>
              <a:ext uri="{FF2B5EF4-FFF2-40B4-BE49-F238E27FC236}">
                <a16:creationId xmlns:a16="http://schemas.microsoft.com/office/drawing/2014/main" id="{A1BF1C99-8650-971A-4902-E005C888E5D1}"/>
              </a:ext>
            </a:extLst>
          </p:cNvPr>
          <p:cNvSpPr txBox="1"/>
          <p:nvPr/>
        </p:nvSpPr>
        <p:spPr>
          <a:xfrm>
            <a:off x="1309639" y="6075534"/>
            <a:ext cx="10783302" cy="2400657"/>
          </a:xfrm>
          <a:prstGeom prst="rect">
            <a:avLst/>
          </a:prstGeom>
          <a:solidFill>
            <a:srgbClr val="FFE1E1"/>
          </a:solidFill>
          <a:ln>
            <a:noFill/>
          </a:ln>
          <a:effectLst>
            <a:softEdge rad="101600"/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474979" marR="0" lvl="1" indent="-23749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Technical Constraint: No SQL database</a:t>
            </a:r>
          </a:p>
          <a:p>
            <a:pPr marL="474979" marR="0" lvl="1" indent="-23749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Usability Constraint: Not multi-threaded, no timer function</a:t>
            </a:r>
          </a:p>
          <a:p>
            <a:pPr marL="474979" marR="0" lvl="1" indent="-23749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Time Constraint: 3 months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Wingdings" panose="05000000000000000000" pitchFamily="2" charset="2"/>
              </a:rPr>
              <a:t> ~ 1-month coding activities</a:t>
            </a:r>
            <a:endParaRPr lang="en-US" sz="2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6FEE50-20AC-54D3-AF61-75052FE06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726" y="3353847"/>
            <a:ext cx="5810755" cy="1589489"/>
          </a:xfrm>
          <a:prstGeom prst="rect">
            <a:avLst/>
          </a:prstGeom>
          <a:ln>
            <a:noFill/>
          </a:ln>
          <a:effectLst>
            <a:softEdge rad="1016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5349" y="-1331875"/>
            <a:ext cx="23438700" cy="1385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5900" y="5552184"/>
            <a:ext cx="2821275" cy="461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25" y="5001725"/>
            <a:ext cx="2764875" cy="51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4;p17">
            <a:extLst>
              <a:ext uri="{FF2B5EF4-FFF2-40B4-BE49-F238E27FC236}">
                <a16:creationId xmlns:a16="http://schemas.microsoft.com/office/drawing/2014/main" id="{7B4DBE70-B6A7-6BB8-CED8-03EBD9D9D6C1}"/>
              </a:ext>
            </a:extLst>
          </p:cNvPr>
          <p:cNvSpPr txBox="1"/>
          <p:nvPr/>
        </p:nvSpPr>
        <p:spPr>
          <a:xfrm>
            <a:off x="1387437" y="3524397"/>
            <a:ext cx="15513125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8000" b="0" i="0" u="none" strike="noStrike" cap="none">
              <a:solidFill>
                <a:srgbClr val="000000"/>
              </a:solidFill>
              <a:latin typeface="Eras Bold ITC" panose="020B0907030504020204" pitchFamily="34" charset="0"/>
              <a:ea typeface="Fascinate"/>
              <a:cs typeface="Fascinate"/>
              <a:sym typeface="Fascinat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000" b="0" i="0" u="none" strike="noStrike" cap="none">
                <a:solidFill>
                  <a:srgbClr val="000000"/>
                </a:solidFill>
                <a:latin typeface="Eras Bold ITC" panose="020B0907030504020204" pitchFamily="34" charset="0"/>
                <a:ea typeface="Fascinate"/>
                <a:cs typeface="Fascinate"/>
                <a:sym typeface="Fascinate"/>
              </a:rPr>
              <a:t>Demo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8000" b="0" i="0" u="none" strike="noStrike" cap="none">
              <a:solidFill>
                <a:srgbClr val="000000"/>
              </a:solidFill>
              <a:latin typeface="Eras Bold ITC" panose="020B0907030504020204" pitchFamily="34" charset="0"/>
              <a:ea typeface="Fascinate"/>
              <a:cs typeface="Fascinate"/>
              <a:sym typeface="Fascinat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71</Slides>
  <Notes>71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revision>1</cp:revision>
  <cp:lastPrinted>2024-11-29T02:36:29Z</cp:lastPrinted>
  <dcterms:modified xsi:type="dcterms:W3CDTF">2024-11-29T05:10:18Z</dcterms:modified>
</cp:coreProperties>
</file>